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notesSlide5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54.png" ContentType="image/png"/>
  <Override PartName="/ppt/media/image53.png" ContentType="image/png"/>
  <Override PartName="/ppt/media/image77.png" ContentType="image/png"/>
  <Override PartName="/ppt/media/image52.png" ContentType="image/png"/>
  <Override PartName="/ppt/media/image76.png" ContentType="image/png"/>
  <Override PartName="/ppt/media/image51.png" ContentType="image/png"/>
  <Override PartName="/ppt/media/image75.png" ContentType="image/png"/>
  <Override PartName="/ppt/media/image50.png" ContentType="image/png"/>
  <Override PartName="/ppt/media/image49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13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media/image14.jpeg" ContentType="image/jpeg"/>
  <Override PartName="/ppt/media/image37.png" ContentType="image/png"/>
  <Override PartName="/ppt/media/image12.png" ContentType="image/png"/>
  <Override PartName="/ppt/media/image19.jpeg" ContentType="image/jpeg"/>
  <Override PartName="/ppt/media/image24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379852125693161"/>
          <c:y val="0.0513769960657255"/>
          <c:w val="0.767190388170056"/>
          <c:h val="0.8318676232353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SSRL + LCLS</c:v>
                </c:pt>
              </c:strCache>
            </c:strRef>
          </c:tx>
          <c:spPr>
            <a:solidFill>
              <a:srgbClr val="a4001d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9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  <c:pt idx="6">
                  <c:v>2012</c:v>
                </c:pt>
                <c:pt idx="7">
                  <c:v>2011</c:v>
                </c:pt>
                <c:pt idx="8">
                  <c:v>2010</c:v>
                </c:pt>
                <c:pt idx="9">
                  <c:v>2009</c:v>
                </c:pt>
                <c:pt idx="10">
                  <c:v>2008</c:v>
                </c:pt>
                <c:pt idx="11">
                  <c:v>2007</c:v>
                </c:pt>
                <c:pt idx="12">
                  <c:v>2006</c:v>
                </c:pt>
                <c:pt idx="13">
                  <c:v>2005</c:v>
                </c:pt>
                <c:pt idx="14">
                  <c:v>2004</c:v>
                </c:pt>
                <c:pt idx="15">
                  <c:v>2003</c:v>
                </c:pt>
                <c:pt idx="16">
                  <c:v>2002</c:v>
                </c:pt>
                <c:pt idx="17">
                  <c:v>2001</c:v>
                </c:pt>
                <c:pt idx="18">
                  <c:v>2000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9"/>
                <c:pt idx="0">
                  <c:v>551</c:v>
                </c:pt>
                <c:pt idx="1">
                  <c:v>873</c:v>
                </c:pt>
                <c:pt idx="2">
                  <c:v>891</c:v>
                </c:pt>
                <c:pt idx="3">
                  <c:v>931</c:v>
                </c:pt>
                <c:pt idx="4">
                  <c:v>848</c:v>
                </c:pt>
                <c:pt idx="5">
                  <c:v>804</c:v>
                </c:pt>
                <c:pt idx="6">
                  <c:v>756</c:v>
                </c:pt>
                <c:pt idx="7">
                  <c:v>616</c:v>
                </c:pt>
                <c:pt idx="8">
                  <c:v>543</c:v>
                </c:pt>
                <c:pt idx="9">
                  <c:v>538</c:v>
                </c:pt>
                <c:pt idx="10">
                  <c:v>579</c:v>
                </c:pt>
                <c:pt idx="11">
                  <c:v>401</c:v>
                </c:pt>
                <c:pt idx="12">
                  <c:v>367</c:v>
                </c:pt>
                <c:pt idx="13">
                  <c:v>426</c:v>
                </c:pt>
                <c:pt idx="14">
                  <c:v>420</c:v>
                </c:pt>
                <c:pt idx="15">
                  <c:v>424</c:v>
                </c:pt>
                <c:pt idx="16">
                  <c:v>419</c:v>
                </c:pt>
                <c:pt idx="17">
                  <c:v>446</c:v>
                </c:pt>
                <c:pt idx="18">
                  <c:v>403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ALS</c:v>
                </c:pt>
              </c:strCache>
            </c:strRef>
          </c:tx>
          <c:spPr>
            <a:solidFill>
              <a:srgbClr val="e17000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9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  <c:pt idx="6">
                  <c:v>2012</c:v>
                </c:pt>
                <c:pt idx="7">
                  <c:v>2011</c:v>
                </c:pt>
                <c:pt idx="8">
                  <c:v>2010</c:v>
                </c:pt>
                <c:pt idx="9">
                  <c:v>2009</c:v>
                </c:pt>
                <c:pt idx="10">
                  <c:v>2008</c:v>
                </c:pt>
                <c:pt idx="11">
                  <c:v>2007</c:v>
                </c:pt>
                <c:pt idx="12">
                  <c:v>2006</c:v>
                </c:pt>
                <c:pt idx="13">
                  <c:v>2005</c:v>
                </c:pt>
                <c:pt idx="14">
                  <c:v>2004</c:v>
                </c:pt>
                <c:pt idx="15">
                  <c:v>2003</c:v>
                </c:pt>
                <c:pt idx="16">
                  <c:v>2002</c:v>
                </c:pt>
                <c:pt idx="17">
                  <c:v>2001</c:v>
                </c:pt>
                <c:pt idx="18">
                  <c:v>2000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9"/>
                <c:pt idx="0">
                  <c:v>535</c:v>
                </c:pt>
                <c:pt idx="1">
                  <c:v>1018</c:v>
                </c:pt>
                <c:pt idx="2">
                  <c:v>1322</c:v>
                </c:pt>
                <c:pt idx="3">
                  <c:v>1253</c:v>
                </c:pt>
                <c:pt idx="4">
                  <c:v>1163</c:v>
                </c:pt>
                <c:pt idx="5">
                  <c:v>1295</c:v>
                </c:pt>
                <c:pt idx="6">
                  <c:v>1164</c:v>
                </c:pt>
                <c:pt idx="7">
                  <c:v>1150</c:v>
                </c:pt>
                <c:pt idx="8">
                  <c:v>1169</c:v>
                </c:pt>
                <c:pt idx="9">
                  <c:v>964</c:v>
                </c:pt>
                <c:pt idx="10">
                  <c:v>886</c:v>
                </c:pt>
                <c:pt idx="11">
                  <c:v>919</c:v>
                </c:pt>
                <c:pt idx="12">
                  <c:v>849</c:v>
                </c:pt>
                <c:pt idx="13">
                  <c:v>749</c:v>
                </c:pt>
                <c:pt idx="14">
                  <c:v>594</c:v>
                </c:pt>
                <c:pt idx="15">
                  <c:v>469</c:v>
                </c:pt>
                <c:pt idx="16">
                  <c:v>397</c:v>
                </c:pt>
                <c:pt idx="17">
                  <c:v>413</c:v>
                </c:pt>
                <c:pt idx="18">
                  <c:v>353</c:v>
                </c:pt>
              </c:numCache>
            </c:numRef>
          </c:val>
        </c:ser>
        <c:gapWidth val="150"/>
        <c:overlap val="0"/>
        <c:axId val="50193164"/>
        <c:axId val="41688938"/>
      </c:barChart>
      <c:catAx>
        <c:axId val="50193164"/>
        <c:scaling>
          <c:orientation val="maxMin"/>
        </c:scaling>
        <c:delete val="0"/>
        <c:axPos val="b"/>
        <c:numFmt formatCode="MM/DD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41688938"/>
        <c:crosses val="autoZero"/>
        <c:auto val="1"/>
        <c:lblAlgn val="ctr"/>
        <c:lblOffset val="100"/>
      </c:catAx>
      <c:valAx>
        <c:axId val="41688938"/>
        <c:scaling>
          <c:orientation val="minMax"/>
        </c:scaling>
        <c:delete val="0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Publications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50193164"/>
        <c:crosses val="autoZero"/>
      </c:valAx>
      <c:spPr>
        <a:solidFill>
          <a:srgbClr val="ffffff"/>
        </a:solidFill>
        <a:ln>
          <a:noFill/>
        </a:ln>
      </c:spPr>
    </c:plotArea>
    <c:legend>
      <c:layout>
        <c:manualLayout>
          <c:xMode val="edge"/>
          <c:yMode val="edge"/>
          <c:x val="0.0618994826311899"/>
          <c:y val="0.0640758732361786"/>
          <c:w val="0.286796636792017"/>
          <c:h val="0.210179294389821"/>
        </c:manualLayout>
      </c:layout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B527AFC-F782-441F-A51C-85CAC03210A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54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129E5A2-ED1E-40D2-AD54-1221C7B3B3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57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FB7CF8-FA75-4A7E-ADC1-068993A597E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60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CC8C2FC-05AF-420A-B225-5D473332383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63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A1372DD-38F4-4675-B6FE-23CA6B25D3E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66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4019A2A-EC37-46AA-8B87-C0D2D6BD633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69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1D29A29-53A0-4DE2-81C6-57305AA4ADA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72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7325B10-7C54-4909-9E71-4D87339D527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75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8DB7DDB-C8F9-4CCF-A6EE-250F209AF01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78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11E7F69-B506-4F08-B908-44577407684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81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34EB472-5FE3-4F7A-9FB7-20BEF0D33C1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120" cy="3426120"/>
          </a:xfrm>
          <a:prstGeom prst="rect">
            <a:avLst/>
          </a:prstGeom>
        </p:spPr>
      </p:sp>
      <p:sp>
        <p:nvSpPr>
          <p:cNvPr id="15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/>
          <a:p>
            <a:pPr marL="216000" indent="-2134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You all know this, preaching to the choir</a:t>
            </a: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Measurements vs knowledge</a:t>
            </a: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Rate of discovery, why?</a:t>
            </a: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Caveat: problems are getting more complex, need more data</a:t>
            </a: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End result is still lots of data that is not being analyzed</a:t>
            </a: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2006: 100 patterns a day</a:t>
            </a: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LCLS: &gt;1E4-6 patterns per day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30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014CDD2-DC01-4ECB-A79B-6887965B13C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84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8A52104-455D-4841-8461-7393E94C610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87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C1CBFDA-EC72-4748-A95B-FB663C198E9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90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C54A30F-2CDB-4442-A097-F3B80A79C32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93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3DA606F-79AC-4FD5-B8F5-2D8A85E395E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96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17B44AF-3C36-4867-B0C4-98A177D9B0D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99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5413CC3-6B2E-47A3-ABF4-61361FB3818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02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615D99A-D4AF-47DF-85A7-2BF383C23E4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05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0169A33-F099-4020-8CBB-7D8C19DE2BB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08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AE31E6C-C940-47A6-9460-EA65A2891A7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33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9AE1533-F347-4335-AD9E-A6E99183842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11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58DE8A0-13D3-4DF1-99CB-DB3F14FA449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14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8498AFC-5A04-46A8-94B2-9E6A981C4A5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17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45FB9A9-E2D3-4BFE-A780-984497B70C2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20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FF9AFD5-1F4E-4F7A-8B83-1D91FE0AFA2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23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1DFEBC7-ABFD-49C8-8D81-B0BAC5CC0E9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26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F950D33-1A6B-4BF2-BE16-568B29B00E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29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EF56C23-44BD-4B6E-9BB1-F814E948DD3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32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5D91797-AB32-43AE-8506-C3D1B07342D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35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9852FE0-AAB1-490D-A059-3D8E7ECCD0F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38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854C1E3-1292-4E2A-9D21-CCF2B5D2BCE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36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B9E9DB1-07CA-49FA-BFA6-5691415559E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41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E83CC55-50C8-4E74-8264-8643B30B57B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44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A2905E6-1089-49E5-8887-B72061D38C2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47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379F5ED-4923-4725-AA27-AA7F67458D0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50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53DACAE-40D1-4013-9BF1-12B4226EF20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53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8820FDE-858F-4840-81F7-BC9474D334B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56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DF177D1-02A0-480F-A798-2AE9C4E9F65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59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51AD810-19BA-449B-ADDF-F6B339AC07D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62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C98A9FE-4077-4E83-B266-079E4145914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65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D867BDD-99ED-4CBE-B2BE-0D0EE96E134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68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8B78402-32F1-4B37-ADF8-2F81B7EA628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39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8189FB9-0126-4D90-A7EB-47EEB5D9058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6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71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8E2C606-FCE6-412F-9AE5-948CBB974AD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42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51DA68A-07E1-48A5-AC30-127F0B127F9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45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468596D-E0FA-456F-B56A-A920721C4E8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48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48CB694-4BA8-475A-8233-E93E9724B87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1560" cy="3424680"/>
          </a:xfrm>
          <a:prstGeom prst="rect">
            <a:avLst/>
          </a:prstGeom>
        </p:spPr>
      </p:sp>
      <p:sp>
        <p:nvSpPr>
          <p:cNvPr id="15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51" name="CustomShape 3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D6BDEE9-CEB2-4E29-B662-EA6FFCB1E2D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tretch/>
        </p:blipFill>
        <p:spPr>
          <a:xfrm>
            <a:off x="6868440" y="4647600"/>
            <a:ext cx="2272320" cy="492480"/>
          </a:xfrm>
          <a:prstGeom prst="rect">
            <a:avLst/>
          </a:prstGeom>
          <a:ln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4605120"/>
            <a:ext cx="1970280" cy="535320"/>
          </a:xfrm>
          <a:prstGeom prst="rect">
            <a:avLst/>
          </a:prstGeom>
          <a:ln>
            <a:noFill/>
          </a:ln>
        </p:spPr>
      </p:pic>
      <p:pic>
        <p:nvPicPr>
          <p:cNvPr id="2" name="Picture 10" descr=""/>
          <p:cNvPicPr/>
          <p:nvPr/>
        </p:nvPicPr>
        <p:blipFill>
          <a:blip r:embed="rId4"/>
          <a:stretch/>
        </p:blipFill>
        <p:spPr>
          <a:xfrm>
            <a:off x="0" y="-32400"/>
            <a:ext cx="9155160" cy="514872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1120" cy="936720"/>
          </a:xfrm>
          <a:prstGeom prst="rect">
            <a:avLst/>
          </a:prstGeom>
          <a:ln>
            <a:noFill/>
          </a:ln>
        </p:spPr>
      </p:pic>
      <p:pic>
        <p:nvPicPr>
          <p:cNvPr id="42" name="Picture 9" descr=""/>
          <p:cNvPicPr/>
          <p:nvPr/>
        </p:nvPicPr>
        <p:blipFill>
          <a:blip r:embed="rId3"/>
          <a:stretch/>
        </p:blipFill>
        <p:spPr>
          <a:xfrm>
            <a:off x="0" y="700920"/>
            <a:ext cx="8682480" cy="14940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</a:t>
            </a:r>
            <a:r>
              <a:rPr b="0" lang="en-US" sz="4400" spc="-1" strike="noStrike">
                <a:latin typeface="Arial"/>
              </a:rPr>
              <a:t>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" descr=""/>
          <p:cNvPicPr/>
          <p:nvPr/>
        </p:nvPicPr>
        <p:blipFill>
          <a:blip r:embed="rId2"/>
          <a:stretch/>
        </p:blipFill>
        <p:spPr>
          <a:xfrm>
            <a:off x="2286000" y="0"/>
            <a:ext cx="6853680" cy="935280"/>
          </a:xfrm>
          <a:prstGeom prst="rect">
            <a:avLst/>
          </a:prstGeom>
          <a:ln>
            <a:noFill/>
          </a:ln>
        </p:spPr>
      </p:pic>
      <p:pic>
        <p:nvPicPr>
          <p:cNvPr id="82" name="Picture 9" descr=""/>
          <p:cNvPicPr/>
          <p:nvPr/>
        </p:nvPicPr>
        <p:blipFill>
          <a:blip r:embed="rId3"/>
          <a:stretch/>
        </p:blipFill>
        <p:spPr>
          <a:xfrm>
            <a:off x="0" y="616320"/>
            <a:ext cx="8681040" cy="19836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0400" cy="936000"/>
          </a:xfrm>
          <a:prstGeom prst="rect">
            <a:avLst/>
          </a:prstGeom>
          <a:ln>
            <a:noFill/>
          </a:ln>
        </p:spPr>
      </p:pic>
      <p:pic>
        <p:nvPicPr>
          <p:cNvPr id="122" name="Picture 9" descr=""/>
          <p:cNvPicPr/>
          <p:nvPr/>
        </p:nvPicPr>
        <p:blipFill>
          <a:blip r:embed="rId3"/>
          <a:stretch/>
        </p:blipFill>
        <p:spPr>
          <a:xfrm>
            <a:off x="0" y="700920"/>
            <a:ext cx="8681760" cy="148680"/>
          </a:xfrm>
          <a:prstGeom prst="rect">
            <a:avLst/>
          </a:prstGeom>
          <a:ln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chart" Target="../charts/chart1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57280" y="799920"/>
            <a:ext cx="8005680" cy="9957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Automated Feature Extraction for </a:t>
            </a:r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High-Throughput Synchrotron </a:t>
            </a:r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Characterization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57280" y="2734560"/>
            <a:ext cx="5293440" cy="163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0000"/>
              </a:lnSpc>
              <a:spcAft>
                <a:spcPts val="300"/>
              </a:spcAft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Robert Tang-Kong, </a:t>
            </a:r>
            <a:r>
              <a:rPr b="0" i="1" lang="en-US" sz="16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Alexander Ivanov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, Suchismita Sarker, Jeffrey Scargle, Apurva Mehta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557280" y="2066040"/>
            <a:ext cx="800568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Aft>
                <a:spcPts val="300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SSRL / SLAC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349920" y="4559400"/>
            <a:ext cx="1167120" cy="37692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1499040" y="4480560"/>
            <a:ext cx="547200" cy="54720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5502960" y="4418640"/>
            <a:ext cx="1004400" cy="57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23E84013-D055-4BBC-813A-E6F5907BF46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14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Overlapping Peaks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715" name="" descr=""/>
          <p:cNvPicPr/>
          <p:nvPr/>
        </p:nvPicPr>
        <p:blipFill>
          <a:blip r:embed="rId1"/>
          <a:stretch/>
        </p:blipFill>
        <p:spPr>
          <a:xfrm>
            <a:off x="145440" y="1499040"/>
            <a:ext cx="8366040" cy="3473280"/>
          </a:xfrm>
          <a:prstGeom prst="rect">
            <a:avLst/>
          </a:prstGeom>
          <a:ln>
            <a:noFill/>
          </a:ln>
        </p:spPr>
      </p:pic>
      <p:sp>
        <p:nvSpPr>
          <p:cNvPr id="716" name="CustomShape 4"/>
          <p:cNvSpPr/>
          <p:nvPr/>
        </p:nvSpPr>
        <p:spPr>
          <a:xfrm>
            <a:off x="4389120" y="1645920"/>
            <a:ext cx="181440" cy="18144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5"/>
          <p:cNvSpPr/>
          <p:nvPr/>
        </p:nvSpPr>
        <p:spPr>
          <a:xfrm>
            <a:off x="3330720" y="3144960"/>
            <a:ext cx="912960" cy="638640"/>
          </a:xfrm>
          <a:prstGeom prst="ellipse">
            <a:avLst/>
          </a:prstGeom>
          <a:noFill/>
          <a:ln w="2916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C92814F3-6E5B-4C20-A8FE-82493FE3E1DA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19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20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Noisy Data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21" name="" descr=""/>
          <p:cNvPicPr/>
          <p:nvPr/>
        </p:nvPicPr>
        <p:blipFill>
          <a:blip r:embed="rId1"/>
          <a:stretch/>
        </p:blipFill>
        <p:spPr>
          <a:xfrm>
            <a:off x="163800" y="1481040"/>
            <a:ext cx="8276400" cy="3435840"/>
          </a:xfrm>
          <a:prstGeom prst="rect">
            <a:avLst/>
          </a:prstGeom>
          <a:ln>
            <a:noFill/>
          </a:ln>
        </p:spPr>
      </p:pic>
      <p:sp>
        <p:nvSpPr>
          <p:cNvPr id="722" name="CustomShape 4"/>
          <p:cNvSpPr/>
          <p:nvPr/>
        </p:nvSpPr>
        <p:spPr>
          <a:xfrm>
            <a:off x="717480" y="297828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5"/>
          <p:cNvSpPr/>
          <p:nvPr/>
        </p:nvSpPr>
        <p:spPr>
          <a:xfrm>
            <a:off x="897840" y="323064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6"/>
          <p:cNvSpPr/>
          <p:nvPr/>
        </p:nvSpPr>
        <p:spPr>
          <a:xfrm>
            <a:off x="1114200" y="323100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7"/>
          <p:cNvSpPr/>
          <p:nvPr/>
        </p:nvSpPr>
        <p:spPr>
          <a:xfrm>
            <a:off x="1294200" y="323100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8"/>
          <p:cNvSpPr/>
          <p:nvPr/>
        </p:nvSpPr>
        <p:spPr>
          <a:xfrm>
            <a:off x="1582200" y="319536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9"/>
          <p:cNvSpPr/>
          <p:nvPr/>
        </p:nvSpPr>
        <p:spPr>
          <a:xfrm>
            <a:off x="2734560" y="236772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10"/>
          <p:cNvSpPr/>
          <p:nvPr/>
        </p:nvSpPr>
        <p:spPr>
          <a:xfrm>
            <a:off x="2986920" y="251208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11"/>
          <p:cNvSpPr/>
          <p:nvPr/>
        </p:nvSpPr>
        <p:spPr>
          <a:xfrm>
            <a:off x="3167280" y="262044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12"/>
          <p:cNvSpPr/>
          <p:nvPr/>
        </p:nvSpPr>
        <p:spPr>
          <a:xfrm>
            <a:off x="3887640" y="319680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13"/>
          <p:cNvSpPr/>
          <p:nvPr/>
        </p:nvSpPr>
        <p:spPr>
          <a:xfrm>
            <a:off x="4356000" y="366480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14"/>
          <p:cNvSpPr/>
          <p:nvPr/>
        </p:nvSpPr>
        <p:spPr>
          <a:xfrm>
            <a:off x="4680360" y="398916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15"/>
          <p:cNvSpPr/>
          <p:nvPr/>
        </p:nvSpPr>
        <p:spPr>
          <a:xfrm>
            <a:off x="5220720" y="424152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16"/>
          <p:cNvSpPr/>
          <p:nvPr/>
        </p:nvSpPr>
        <p:spPr>
          <a:xfrm>
            <a:off x="6013080" y="402588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17"/>
          <p:cNvSpPr/>
          <p:nvPr/>
        </p:nvSpPr>
        <p:spPr>
          <a:xfrm>
            <a:off x="6913440" y="427824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18"/>
          <p:cNvSpPr/>
          <p:nvPr/>
        </p:nvSpPr>
        <p:spPr>
          <a:xfrm>
            <a:off x="7309800" y="420660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19"/>
          <p:cNvSpPr/>
          <p:nvPr/>
        </p:nvSpPr>
        <p:spPr>
          <a:xfrm>
            <a:off x="7490160" y="417096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20"/>
          <p:cNvSpPr/>
          <p:nvPr/>
        </p:nvSpPr>
        <p:spPr>
          <a:xfrm>
            <a:off x="7994520" y="384732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21"/>
          <p:cNvSpPr/>
          <p:nvPr/>
        </p:nvSpPr>
        <p:spPr>
          <a:xfrm>
            <a:off x="7778880" y="402768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26C4AB3E-1C47-476C-AB4F-2330A82019A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41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42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Noisy Data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43" name="" descr=""/>
          <p:cNvPicPr/>
          <p:nvPr/>
        </p:nvPicPr>
        <p:blipFill>
          <a:blip r:embed="rId1"/>
          <a:stretch/>
        </p:blipFill>
        <p:spPr>
          <a:xfrm>
            <a:off x="163800" y="1481040"/>
            <a:ext cx="8276400" cy="3435840"/>
          </a:xfrm>
          <a:prstGeom prst="rect">
            <a:avLst/>
          </a:prstGeom>
          <a:ln>
            <a:noFill/>
          </a:ln>
        </p:spPr>
      </p:pic>
      <p:sp>
        <p:nvSpPr>
          <p:cNvPr id="744" name="CustomShape 4"/>
          <p:cNvSpPr/>
          <p:nvPr/>
        </p:nvSpPr>
        <p:spPr>
          <a:xfrm>
            <a:off x="717480" y="297828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5"/>
          <p:cNvSpPr/>
          <p:nvPr/>
        </p:nvSpPr>
        <p:spPr>
          <a:xfrm>
            <a:off x="897840" y="323064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6"/>
          <p:cNvSpPr/>
          <p:nvPr/>
        </p:nvSpPr>
        <p:spPr>
          <a:xfrm>
            <a:off x="1114200" y="323100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7"/>
          <p:cNvSpPr/>
          <p:nvPr/>
        </p:nvSpPr>
        <p:spPr>
          <a:xfrm>
            <a:off x="1294200" y="323100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8"/>
          <p:cNvSpPr/>
          <p:nvPr/>
        </p:nvSpPr>
        <p:spPr>
          <a:xfrm>
            <a:off x="1582200" y="319536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9"/>
          <p:cNvSpPr/>
          <p:nvPr/>
        </p:nvSpPr>
        <p:spPr>
          <a:xfrm>
            <a:off x="2734560" y="236772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0"/>
          <p:cNvSpPr/>
          <p:nvPr/>
        </p:nvSpPr>
        <p:spPr>
          <a:xfrm>
            <a:off x="2986920" y="251208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1"/>
          <p:cNvSpPr/>
          <p:nvPr/>
        </p:nvSpPr>
        <p:spPr>
          <a:xfrm>
            <a:off x="3167280" y="262044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12"/>
          <p:cNvSpPr/>
          <p:nvPr/>
        </p:nvSpPr>
        <p:spPr>
          <a:xfrm>
            <a:off x="3887640" y="319680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13"/>
          <p:cNvSpPr/>
          <p:nvPr/>
        </p:nvSpPr>
        <p:spPr>
          <a:xfrm>
            <a:off x="4356000" y="366480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14"/>
          <p:cNvSpPr/>
          <p:nvPr/>
        </p:nvSpPr>
        <p:spPr>
          <a:xfrm>
            <a:off x="4680360" y="398916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15"/>
          <p:cNvSpPr/>
          <p:nvPr/>
        </p:nvSpPr>
        <p:spPr>
          <a:xfrm>
            <a:off x="5220720" y="424152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6"/>
          <p:cNvSpPr/>
          <p:nvPr/>
        </p:nvSpPr>
        <p:spPr>
          <a:xfrm>
            <a:off x="6013080" y="402588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7"/>
          <p:cNvSpPr/>
          <p:nvPr/>
        </p:nvSpPr>
        <p:spPr>
          <a:xfrm>
            <a:off x="6913440" y="427824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18"/>
          <p:cNvSpPr/>
          <p:nvPr/>
        </p:nvSpPr>
        <p:spPr>
          <a:xfrm>
            <a:off x="7309800" y="420660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19"/>
          <p:cNvSpPr/>
          <p:nvPr/>
        </p:nvSpPr>
        <p:spPr>
          <a:xfrm>
            <a:off x="7490160" y="417096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20"/>
          <p:cNvSpPr/>
          <p:nvPr/>
        </p:nvSpPr>
        <p:spPr>
          <a:xfrm>
            <a:off x="7994520" y="384732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21"/>
          <p:cNvSpPr/>
          <p:nvPr/>
        </p:nvSpPr>
        <p:spPr>
          <a:xfrm>
            <a:off x="7778880" y="4027680"/>
            <a:ext cx="90000" cy="9000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22"/>
          <p:cNvSpPr/>
          <p:nvPr/>
        </p:nvSpPr>
        <p:spPr>
          <a:xfrm>
            <a:off x="2011680" y="2103120"/>
            <a:ext cx="1644480" cy="1004400"/>
          </a:xfrm>
          <a:prstGeom prst="ellipse">
            <a:avLst/>
          </a:prstGeom>
          <a:noFill/>
          <a:ln w="2916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23"/>
          <p:cNvSpPr/>
          <p:nvPr/>
        </p:nvSpPr>
        <p:spPr>
          <a:xfrm>
            <a:off x="5577840" y="3931920"/>
            <a:ext cx="912960" cy="638640"/>
          </a:xfrm>
          <a:prstGeom prst="ellipse">
            <a:avLst/>
          </a:prstGeom>
          <a:noFill/>
          <a:ln w="2916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A50A781B-A1FD-44AE-9F89-727FB7F44EDA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65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66" name="" descr=""/>
          <p:cNvPicPr/>
          <p:nvPr/>
        </p:nvPicPr>
        <p:blipFill>
          <a:blip r:embed="rId1"/>
          <a:stretch/>
        </p:blipFill>
        <p:spPr>
          <a:xfrm>
            <a:off x="182880" y="1097280"/>
            <a:ext cx="5621400" cy="3015720"/>
          </a:xfrm>
          <a:prstGeom prst="rect">
            <a:avLst/>
          </a:prstGeom>
          <a:ln>
            <a:noFill/>
          </a:ln>
        </p:spPr>
      </p:pic>
      <p:sp>
        <p:nvSpPr>
          <p:cNvPr id="767" name="CustomShape 3"/>
          <p:cNvSpPr/>
          <p:nvPr/>
        </p:nvSpPr>
        <p:spPr>
          <a:xfrm>
            <a:off x="6217920" y="951840"/>
            <a:ext cx="292464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Curve Fitting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A38921A1-D1DB-4814-8E2A-D0E8C6955B4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69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70" name="" descr=""/>
          <p:cNvPicPr/>
          <p:nvPr/>
        </p:nvPicPr>
        <p:blipFill>
          <a:blip r:embed="rId1"/>
          <a:stretch/>
        </p:blipFill>
        <p:spPr>
          <a:xfrm>
            <a:off x="182880" y="1097280"/>
            <a:ext cx="5621400" cy="3015720"/>
          </a:xfrm>
          <a:prstGeom prst="rect">
            <a:avLst/>
          </a:prstGeom>
          <a:ln>
            <a:noFill/>
          </a:ln>
        </p:spPr>
      </p:pic>
      <p:sp>
        <p:nvSpPr>
          <p:cNvPr id="771" name="CustomShape 3"/>
          <p:cNvSpPr/>
          <p:nvPr/>
        </p:nvSpPr>
        <p:spPr>
          <a:xfrm>
            <a:off x="5965920" y="771840"/>
            <a:ext cx="292464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Curve Fitting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peaks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Computationally hard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E51D8B46-559C-4394-AF5F-9B0248349FE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73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74" name="" descr=""/>
          <p:cNvPicPr/>
          <p:nvPr/>
        </p:nvPicPr>
        <p:blipFill>
          <a:blip r:embed="rId1"/>
          <a:stretch/>
        </p:blipFill>
        <p:spPr>
          <a:xfrm>
            <a:off x="182880" y="1097280"/>
            <a:ext cx="5621400" cy="3015720"/>
          </a:xfrm>
          <a:prstGeom prst="rect">
            <a:avLst/>
          </a:prstGeom>
          <a:ln>
            <a:noFill/>
          </a:ln>
        </p:spPr>
      </p:pic>
      <p:sp>
        <p:nvSpPr>
          <p:cNvPr id="775" name="CustomShape 3"/>
          <p:cNvSpPr/>
          <p:nvPr/>
        </p:nvSpPr>
        <p:spPr>
          <a:xfrm>
            <a:off x="5952600" y="1043640"/>
            <a:ext cx="318996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Curve Fitting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peaks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Computationally hard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76" name="Line 4"/>
          <p:cNvSpPr/>
          <p:nvPr/>
        </p:nvSpPr>
        <p:spPr>
          <a:xfrm>
            <a:off x="91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Line 5"/>
          <p:cNvSpPr/>
          <p:nvPr/>
        </p:nvSpPr>
        <p:spPr>
          <a:xfrm>
            <a:off x="1166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Line 6"/>
          <p:cNvSpPr/>
          <p:nvPr/>
        </p:nvSpPr>
        <p:spPr>
          <a:xfrm>
            <a:off x="1490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Line 7"/>
          <p:cNvSpPr/>
          <p:nvPr/>
        </p:nvSpPr>
        <p:spPr>
          <a:xfrm>
            <a:off x="1598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Line 8"/>
          <p:cNvSpPr/>
          <p:nvPr/>
        </p:nvSpPr>
        <p:spPr>
          <a:xfrm>
            <a:off x="174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Line 9"/>
          <p:cNvSpPr/>
          <p:nvPr/>
        </p:nvSpPr>
        <p:spPr>
          <a:xfrm>
            <a:off x="199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Line 10"/>
          <p:cNvSpPr/>
          <p:nvPr/>
        </p:nvSpPr>
        <p:spPr>
          <a:xfrm>
            <a:off x="2318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Line 11"/>
          <p:cNvSpPr/>
          <p:nvPr/>
        </p:nvSpPr>
        <p:spPr>
          <a:xfrm>
            <a:off x="2498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Line 12"/>
          <p:cNvSpPr/>
          <p:nvPr/>
        </p:nvSpPr>
        <p:spPr>
          <a:xfrm>
            <a:off x="2750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Line 13"/>
          <p:cNvSpPr/>
          <p:nvPr/>
        </p:nvSpPr>
        <p:spPr>
          <a:xfrm>
            <a:off x="318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Line 14"/>
          <p:cNvSpPr/>
          <p:nvPr/>
        </p:nvSpPr>
        <p:spPr>
          <a:xfrm>
            <a:off x="336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Line 15"/>
          <p:cNvSpPr/>
          <p:nvPr/>
        </p:nvSpPr>
        <p:spPr>
          <a:xfrm>
            <a:off x="354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Line 16"/>
          <p:cNvSpPr/>
          <p:nvPr/>
        </p:nvSpPr>
        <p:spPr>
          <a:xfrm>
            <a:off x="3686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Line 17"/>
          <p:cNvSpPr/>
          <p:nvPr/>
        </p:nvSpPr>
        <p:spPr>
          <a:xfrm>
            <a:off x="379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Line 18"/>
          <p:cNvSpPr/>
          <p:nvPr/>
        </p:nvSpPr>
        <p:spPr>
          <a:xfrm>
            <a:off x="390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Line 19"/>
          <p:cNvSpPr/>
          <p:nvPr/>
        </p:nvSpPr>
        <p:spPr>
          <a:xfrm>
            <a:off x="408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Line 20"/>
          <p:cNvSpPr/>
          <p:nvPr/>
        </p:nvSpPr>
        <p:spPr>
          <a:xfrm>
            <a:off x="426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Line 21"/>
          <p:cNvSpPr/>
          <p:nvPr/>
        </p:nvSpPr>
        <p:spPr>
          <a:xfrm>
            <a:off x="451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Line 22"/>
          <p:cNvSpPr/>
          <p:nvPr/>
        </p:nvSpPr>
        <p:spPr>
          <a:xfrm>
            <a:off x="469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Line 23"/>
          <p:cNvSpPr/>
          <p:nvPr/>
        </p:nvSpPr>
        <p:spPr>
          <a:xfrm>
            <a:off x="505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Line 24"/>
          <p:cNvSpPr/>
          <p:nvPr/>
        </p:nvSpPr>
        <p:spPr>
          <a:xfrm>
            <a:off x="523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63489528-1DCE-4CBE-A4E6-5882974705BF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98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99" name="Picture 2" descr=""/>
          <p:cNvPicPr/>
          <p:nvPr/>
        </p:nvPicPr>
        <p:blipFill>
          <a:blip r:embed="rId1"/>
          <a:stretch/>
        </p:blipFill>
        <p:spPr>
          <a:xfrm>
            <a:off x="4566240" y="1527120"/>
            <a:ext cx="4935960" cy="3351600"/>
          </a:xfrm>
          <a:prstGeom prst="rect">
            <a:avLst/>
          </a:prstGeom>
          <a:ln>
            <a:noFill/>
          </a:ln>
        </p:spPr>
      </p:pic>
      <p:sp>
        <p:nvSpPr>
          <p:cNvPr id="800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3280"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Bayesian Block Analysis for Peak Detection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Block data into statistically similar regions.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Hill climbing on blocks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Produce peak regions for curve fitting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9C0DABC9-2B8E-47BF-81CD-5F6B6611DBC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02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03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2240" cy="361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51CBB7C2-1FB7-4FA7-9192-277CDC76D10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05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06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2240" cy="3611520"/>
          </a:xfrm>
          <a:prstGeom prst="rect">
            <a:avLst/>
          </a:prstGeom>
          <a:ln>
            <a:noFill/>
          </a:ln>
        </p:spPr>
      </p:pic>
      <p:sp>
        <p:nvSpPr>
          <p:cNvPr id="807" name="CustomShape 3"/>
          <p:cNvSpPr/>
          <p:nvPr/>
        </p:nvSpPr>
        <p:spPr>
          <a:xfrm>
            <a:off x="5212080" y="4023360"/>
            <a:ext cx="219204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4"/>
          <p:cNvSpPr/>
          <p:nvPr/>
        </p:nvSpPr>
        <p:spPr>
          <a:xfrm>
            <a:off x="4114800" y="3840480"/>
            <a:ext cx="1003320" cy="382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5"/>
          <p:cNvSpPr/>
          <p:nvPr/>
        </p:nvSpPr>
        <p:spPr>
          <a:xfrm>
            <a:off x="3291840" y="3931920"/>
            <a:ext cx="72900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6"/>
          <p:cNvSpPr/>
          <p:nvPr/>
        </p:nvSpPr>
        <p:spPr>
          <a:xfrm>
            <a:off x="2697120" y="3695400"/>
            <a:ext cx="546120" cy="454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7"/>
          <p:cNvSpPr/>
          <p:nvPr/>
        </p:nvSpPr>
        <p:spPr>
          <a:xfrm>
            <a:off x="2194560" y="3840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8"/>
          <p:cNvSpPr/>
          <p:nvPr/>
        </p:nvSpPr>
        <p:spPr>
          <a:xfrm>
            <a:off x="1920240" y="356616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9"/>
          <p:cNvSpPr/>
          <p:nvPr/>
        </p:nvSpPr>
        <p:spPr>
          <a:xfrm>
            <a:off x="1798560" y="3264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10"/>
          <p:cNvSpPr/>
          <p:nvPr/>
        </p:nvSpPr>
        <p:spPr>
          <a:xfrm>
            <a:off x="1690560" y="2940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11"/>
          <p:cNvSpPr/>
          <p:nvPr/>
        </p:nvSpPr>
        <p:spPr>
          <a:xfrm>
            <a:off x="1474560" y="2413440"/>
            <a:ext cx="534600" cy="438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12"/>
          <p:cNvSpPr/>
          <p:nvPr/>
        </p:nvSpPr>
        <p:spPr>
          <a:xfrm>
            <a:off x="1280160" y="2904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13"/>
          <p:cNvSpPr/>
          <p:nvPr/>
        </p:nvSpPr>
        <p:spPr>
          <a:xfrm>
            <a:off x="1280160" y="3228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14"/>
          <p:cNvSpPr/>
          <p:nvPr/>
        </p:nvSpPr>
        <p:spPr>
          <a:xfrm>
            <a:off x="1172160" y="3552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15"/>
          <p:cNvSpPr/>
          <p:nvPr/>
        </p:nvSpPr>
        <p:spPr>
          <a:xfrm>
            <a:off x="7267680" y="3801600"/>
            <a:ext cx="181440" cy="18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2042E74C-0FCD-4D23-BDD7-D3E2E00B3A5F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21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22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2240" cy="3611520"/>
          </a:xfrm>
          <a:prstGeom prst="rect">
            <a:avLst/>
          </a:prstGeom>
          <a:ln>
            <a:noFill/>
          </a:ln>
        </p:spPr>
      </p:pic>
      <p:sp>
        <p:nvSpPr>
          <p:cNvPr id="823" name="CustomShape 3"/>
          <p:cNvSpPr/>
          <p:nvPr/>
        </p:nvSpPr>
        <p:spPr>
          <a:xfrm>
            <a:off x="5212080" y="4023360"/>
            <a:ext cx="219204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4"/>
          <p:cNvSpPr/>
          <p:nvPr/>
        </p:nvSpPr>
        <p:spPr>
          <a:xfrm>
            <a:off x="4114800" y="3840480"/>
            <a:ext cx="1003320" cy="382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5"/>
          <p:cNvSpPr/>
          <p:nvPr/>
        </p:nvSpPr>
        <p:spPr>
          <a:xfrm>
            <a:off x="3291840" y="3931920"/>
            <a:ext cx="72900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6"/>
          <p:cNvSpPr/>
          <p:nvPr/>
        </p:nvSpPr>
        <p:spPr>
          <a:xfrm>
            <a:off x="2697120" y="3695400"/>
            <a:ext cx="546120" cy="454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7"/>
          <p:cNvSpPr/>
          <p:nvPr/>
        </p:nvSpPr>
        <p:spPr>
          <a:xfrm>
            <a:off x="2194560" y="3840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8"/>
          <p:cNvSpPr/>
          <p:nvPr/>
        </p:nvSpPr>
        <p:spPr>
          <a:xfrm>
            <a:off x="1920240" y="356616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9"/>
          <p:cNvSpPr/>
          <p:nvPr/>
        </p:nvSpPr>
        <p:spPr>
          <a:xfrm>
            <a:off x="1798560" y="3264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10"/>
          <p:cNvSpPr/>
          <p:nvPr/>
        </p:nvSpPr>
        <p:spPr>
          <a:xfrm>
            <a:off x="1690560" y="2940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11"/>
          <p:cNvSpPr/>
          <p:nvPr/>
        </p:nvSpPr>
        <p:spPr>
          <a:xfrm>
            <a:off x="1474560" y="2413440"/>
            <a:ext cx="534600" cy="438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12"/>
          <p:cNvSpPr/>
          <p:nvPr/>
        </p:nvSpPr>
        <p:spPr>
          <a:xfrm>
            <a:off x="1280160" y="2904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13"/>
          <p:cNvSpPr/>
          <p:nvPr/>
        </p:nvSpPr>
        <p:spPr>
          <a:xfrm>
            <a:off x="1280160" y="3228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14"/>
          <p:cNvSpPr/>
          <p:nvPr/>
        </p:nvSpPr>
        <p:spPr>
          <a:xfrm>
            <a:off x="1172160" y="3552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15"/>
          <p:cNvSpPr/>
          <p:nvPr/>
        </p:nvSpPr>
        <p:spPr>
          <a:xfrm>
            <a:off x="1217880" y="3593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16"/>
          <p:cNvSpPr/>
          <p:nvPr/>
        </p:nvSpPr>
        <p:spPr>
          <a:xfrm>
            <a:off x="1325880" y="326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7"/>
          <p:cNvSpPr/>
          <p:nvPr/>
        </p:nvSpPr>
        <p:spPr>
          <a:xfrm>
            <a:off x="1325880" y="2945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18"/>
          <p:cNvSpPr/>
          <p:nvPr/>
        </p:nvSpPr>
        <p:spPr>
          <a:xfrm>
            <a:off x="2801880" y="3845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19"/>
          <p:cNvSpPr/>
          <p:nvPr/>
        </p:nvSpPr>
        <p:spPr>
          <a:xfrm>
            <a:off x="4529880" y="3917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20"/>
          <p:cNvSpPr/>
          <p:nvPr/>
        </p:nvSpPr>
        <p:spPr>
          <a:xfrm>
            <a:off x="2239200" y="3881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21"/>
          <p:cNvSpPr/>
          <p:nvPr/>
        </p:nvSpPr>
        <p:spPr>
          <a:xfrm>
            <a:off x="1987200" y="362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22"/>
          <p:cNvSpPr/>
          <p:nvPr/>
        </p:nvSpPr>
        <p:spPr>
          <a:xfrm>
            <a:off x="1771200" y="2981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23"/>
          <p:cNvSpPr/>
          <p:nvPr/>
        </p:nvSpPr>
        <p:spPr>
          <a:xfrm>
            <a:off x="1879200" y="3305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24"/>
          <p:cNvSpPr/>
          <p:nvPr/>
        </p:nvSpPr>
        <p:spPr>
          <a:xfrm>
            <a:off x="1591200" y="254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25"/>
          <p:cNvSpPr/>
          <p:nvPr/>
        </p:nvSpPr>
        <p:spPr>
          <a:xfrm>
            <a:off x="3499200" y="398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26"/>
          <p:cNvSpPr/>
          <p:nvPr/>
        </p:nvSpPr>
        <p:spPr>
          <a:xfrm>
            <a:off x="6127200" y="4097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  <a:ea typeface="DejaVu Sans"/>
              </a:rPr>
              <a:t>Light Sources Brighter than Ever Before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4" name="Picture 3" descr=""/>
          <p:cNvPicPr/>
          <p:nvPr/>
        </p:nvPicPr>
        <p:blipFill>
          <a:blip r:embed="rId1"/>
          <a:stretch/>
        </p:blipFill>
        <p:spPr>
          <a:xfrm>
            <a:off x="411480" y="1070280"/>
            <a:ext cx="3152160" cy="308088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50040" y="4812840"/>
            <a:ext cx="4340520" cy="2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J. B. Parise and G. E. Brown, Jr. Elements, 2, 37-42 (2006)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4266360" y="4355640"/>
            <a:ext cx="448956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  <a:ea typeface="DejaVu Sans"/>
              </a:rPr>
              <a:t>We can do more experiments, so where are the publications?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77" name="Chart 9"/>
          <p:cNvGraphicFramePr/>
          <p:nvPr/>
        </p:nvGraphicFramePr>
        <p:xfrm>
          <a:off x="4424760" y="1020600"/>
          <a:ext cx="3894840" cy="311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8" name="CustomShape 4"/>
          <p:cNvSpPr/>
          <p:nvPr/>
        </p:nvSpPr>
        <p:spPr>
          <a:xfrm>
            <a:off x="8566200" y="473292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0B372057-47B8-4248-95C7-09F648B513FF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0D8F41D4-95FA-4BC1-B414-DC339E8AF35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48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49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2240" cy="3611520"/>
          </a:xfrm>
          <a:prstGeom prst="rect">
            <a:avLst/>
          </a:prstGeom>
          <a:ln>
            <a:noFill/>
          </a:ln>
        </p:spPr>
      </p:pic>
      <p:sp>
        <p:nvSpPr>
          <p:cNvPr id="850" name="CustomShape 3"/>
          <p:cNvSpPr/>
          <p:nvPr/>
        </p:nvSpPr>
        <p:spPr>
          <a:xfrm>
            <a:off x="5212080" y="4023360"/>
            <a:ext cx="219204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4"/>
          <p:cNvSpPr/>
          <p:nvPr/>
        </p:nvSpPr>
        <p:spPr>
          <a:xfrm>
            <a:off x="4114800" y="3840480"/>
            <a:ext cx="1003320" cy="382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5"/>
          <p:cNvSpPr/>
          <p:nvPr/>
        </p:nvSpPr>
        <p:spPr>
          <a:xfrm>
            <a:off x="3291840" y="3931920"/>
            <a:ext cx="72900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6"/>
          <p:cNvSpPr/>
          <p:nvPr/>
        </p:nvSpPr>
        <p:spPr>
          <a:xfrm>
            <a:off x="2697120" y="3695400"/>
            <a:ext cx="546120" cy="454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7"/>
          <p:cNvSpPr/>
          <p:nvPr/>
        </p:nvSpPr>
        <p:spPr>
          <a:xfrm>
            <a:off x="2194560" y="3840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8"/>
          <p:cNvSpPr/>
          <p:nvPr/>
        </p:nvSpPr>
        <p:spPr>
          <a:xfrm>
            <a:off x="1920240" y="356616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9"/>
          <p:cNvSpPr/>
          <p:nvPr/>
        </p:nvSpPr>
        <p:spPr>
          <a:xfrm>
            <a:off x="1798560" y="3264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10"/>
          <p:cNvSpPr/>
          <p:nvPr/>
        </p:nvSpPr>
        <p:spPr>
          <a:xfrm>
            <a:off x="1690560" y="2940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11"/>
          <p:cNvSpPr/>
          <p:nvPr/>
        </p:nvSpPr>
        <p:spPr>
          <a:xfrm>
            <a:off x="1474560" y="2413440"/>
            <a:ext cx="534600" cy="438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12"/>
          <p:cNvSpPr/>
          <p:nvPr/>
        </p:nvSpPr>
        <p:spPr>
          <a:xfrm>
            <a:off x="1280160" y="2904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13"/>
          <p:cNvSpPr/>
          <p:nvPr/>
        </p:nvSpPr>
        <p:spPr>
          <a:xfrm>
            <a:off x="1280160" y="3228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14"/>
          <p:cNvSpPr/>
          <p:nvPr/>
        </p:nvSpPr>
        <p:spPr>
          <a:xfrm>
            <a:off x="1172160" y="3552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15"/>
          <p:cNvSpPr/>
          <p:nvPr/>
        </p:nvSpPr>
        <p:spPr>
          <a:xfrm>
            <a:off x="1217880" y="3593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16"/>
          <p:cNvSpPr/>
          <p:nvPr/>
        </p:nvSpPr>
        <p:spPr>
          <a:xfrm>
            <a:off x="1325880" y="326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17"/>
          <p:cNvSpPr/>
          <p:nvPr/>
        </p:nvSpPr>
        <p:spPr>
          <a:xfrm>
            <a:off x="1325880" y="2945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18"/>
          <p:cNvSpPr/>
          <p:nvPr/>
        </p:nvSpPr>
        <p:spPr>
          <a:xfrm>
            <a:off x="2801880" y="3845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19"/>
          <p:cNvSpPr/>
          <p:nvPr/>
        </p:nvSpPr>
        <p:spPr>
          <a:xfrm>
            <a:off x="4529880" y="3917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20"/>
          <p:cNvSpPr/>
          <p:nvPr/>
        </p:nvSpPr>
        <p:spPr>
          <a:xfrm>
            <a:off x="2239200" y="3881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21"/>
          <p:cNvSpPr/>
          <p:nvPr/>
        </p:nvSpPr>
        <p:spPr>
          <a:xfrm>
            <a:off x="1987200" y="362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22"/>
          <p:cNvSpPr/>
          <p:nvPr/>
        </p:nvSpPr>
        <p:spPr>
          <a:xfrm>
            <a:off x="1771200" y="2981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23"/>
          <p:cNvSpPr/>
          <p:nvPr/>
        </p:nvSpPr>
        <p:spPr>
          <a:xfrm>
            <a:off x="1879200" y="3305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24"/>
          <p:cNvSpPr/>
          <p:nvPr/>
        </p:nvSpPr>
        <p:spPr>
          <a:xfrm>
            <a:off x="1591200" y="254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25"/>
          <p:cNvSpPr/>
          <p:nvPr/>
        </p:nvSpPr>
        <p:spPr>
          <a:xfrm>
            <a:off x="3499200" y="398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26"/>
          <p:cNvSpPr/>
          <p:nvPr/>
        </p:nvSpPr>
        <p:spPr>
          <a:xfrm>
            <a:off x="6127200" y="4097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27"/>
          <p:cNvSpPr/>
          <p:nvPr/>
        </p:nvSpPr>
        <p:spPr>
          <a:xfrm>
            <a:off x="1554480" y="228600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28"/>
          <p:cNvSpPr/>
          <p:nvPr/>
        </p:nvSpPr>
        <p:spPr>
          <a:xfrm>
            <a:off x="2850840" y="369036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29"/>
          <p:cNvSpPr/>
          <p:nvPr/>
        </p:nvSpPr>
        <p:spPr>
          <a:xfrm>
            <a:off x="4723200" y="379872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784A489E-72DF-4107-BE1F-CCCB27DF1D2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78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79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2240" cy="3611520"/>
          </a:xfrm>
          <a:prstGeom prst="rect">
            <a:avLst/>
          </a:prstGeom>
          <a:ln>
            <a:noFill/>
          </a:ln>
        </p:spPr>
      </p:pic>
      <p:sp>
        <p:nvSpPr>
          <p:cNvPr id="880" name="CustomShape 3"/>
          <p:cNvSpPr/>
          <p:nvPr/>
        </p:nvSpPr>
        <p:spPr>
          <a:xfrm>
            <a:off x="5212080" y="4023360"/>
            <a:ext cx="219204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4"/>
          <p:cNvSpPr/>
          <p:nvPr/>
        </p:nvSpPr>
        <p:spPr>
          <a:xfrm>
            <a:off x="4114800" y="3840480"/>
            <a:ext cx="1003320" cy="382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5"/>
          <p:cNvSpPr/>
          <p:nvPr/>
        </p:nvSpPr>
        <p:spPr>
          <a:xfrm>
            <a:off x="3291840" y="3931920"/>
            <a:ext cx="72900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6"/>
          <p:cNvSpPr/>
          <p:nvPr/>
        </p:nvSpPr>
        <p:spPr>
          <a:xfrm>
            <a:off x="2697120" y="3695400"/>
            <a:ext cx="546120" cy="454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7"/>
          <p:cNvSpPr/>
          <p:nvPr/>
        </p:nvSpPr>
        <p:spPr>
          <a:xfrm>
            <a:off x="2194560" y="3840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8"/>
          <p:cNvSpPr/>
          <p:nvPr/>
        </p:nvSpPr>
        <p:spPr>
          <a:xfrm>
            <a:off x="1920240" y="356616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9"/>
          <p:cNvSpPr/>
          <p:nvPr/>
        </p:nvSpPr>
        <p:spPr>
          <a:xfrm>
            <a:off x="1798560" y="3264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10"/>
          <p:cNvSpPr/>
          <p:nvPr/>
        </p:nvSpPr>
        <p:spPr>
          <a:xfrm>
            <a:off x="1690560" y="2940480"/>
            <a:ext cx="4546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11"/>
          <p:cNvSpPr/>
          <p:nvPr/>
        </p:nvSpPr>
        <p:spPr>
          <a:xfrm>
            <a:off x="1474560" y="2413440"/>
            <a:ext cx="534600" cy="4388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12"/>
          <p:cNvSpPr/>
          <p:nvPr/>
        </p:nvSpPr>
        <p:spPr>
          <a:xfrm>
            <a:off x="1280160" y="2904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13"/>
          <p:cNvSpPr/>
          <p:nvPr/>
        </p:nvSpPr>
        <p:spPr>
          <a:xfrm>
            <a:off x="1280160" y="3228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14"/>
          <p:cNvSpPr/>
          <p:nvPr/>
        </p:nvSpPr>
        <p:spPr>
          <a:xfrm>
            <a:off x="1172160" y="3552480"/>
            <a:ext cx="361080" cy="2718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15"/>
          <p:cNvSpPr/>
          <p:nvPr/>
        </p:nvSpPr>
        <p:spPr>
          <a:xfrm>
            <a:off x="1217880" y="3593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16"/>
          <p:cNvSpPr/>
          <p:nvPr/>
        </p:nvSpPr>
        <p:spPr>
          <a:xfrm>
            <a:off x="1325880" y="326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17"/>
          <p:cNvSpPr/>
          <p:nvPr/>
        </p:nvSpPr>
        <p:spPr>
          <a:xfrm>
            <a:off x="1325880" y="2945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18"/>
          <p:cNvSpPr/>
          <p:nvPr/>
        </p:nvSpPr>
        <p:spPr>
          <a:xfrm>
            <a:off x="2801880" y="3845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19"/>
          <p:cNvSpPr/>
          <p:nvPr/>
        </p:nvSpPr>
        <p:spPr>
          <a:xfrm>
            <a:off x="4529880" y="3917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20"/>
          <p:cNvSpPr/>
          <p:nvPr/>
        </p:nvSpPr>
        <p:spPr>
          <a:xfrm>
            <a:off x="2239200" y="3881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21"/>
          <p:cNvSpPr/>
          <p:nvPr/>
        </p:nvSpPr>
        <p:spPr>
          <a:xfrm>
            <a:off x="1987200" y="362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22"/>
          <p:cNvSpPr/>
          <p:nvPr/>
        </p:nvSpPr>
        <p:spPr>
          <a:xfrm>
            <a:off x="1771200" y="2981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23"/>
          <p:cNvSpPr/>
          <p:nvPr/>
        </p:nvSpPr>
        <p:spPr>
          <a:xfrm>
            <a:off x="1879200" y="3305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24"/>
          <p:cNvSpPr/>
          <p:nvPr/>
        </p:nvSpPr>
        <p:spPr>
          <a:xfrm>
            <a:off x="1591200" y="254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25"/>
          <p:cNvSpPr/>
          <p:nvPr/>
        </p:nvSpPr>
        <p:spPr>
          <a:xfrm>
            <a:off x="3499200" y="3989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26"/>
          <p:cNvSpPr/>
          <p:nvPr/>
        </p:nvSpPr>
        <p:spPr>
          <a:xfrm>
            <a:off x="6127200" y="4097880"/>
            <a:ext cx="271800" cy="18036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27"/>
          <p:cNvSpPr/>
          <p:nvPr/>
        </p:nvSpPr>
        <p:spPr>
          <a:xfrm>
            <a:off x="1554480" y="228600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28"/>
          <p:cNvSpPr/>
          <p:nvPr/>
        </p:nvSpPr>
        <p:spPr>
          <a:xfrm>
            <a:off x="2850840" y="369036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29"/>
          <p:cNvSpPr/>
          <p:nvPr/>
        </p:nvSpPr>
        <p:spPr>
          <a:xfrm>
            <a:off x="4723200" y="379872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30"/>
          <p:cNvSpPr/>
          <p:nvPr/>
        </p:nvSpPr>
        <p:spPr>
          <a:xfrm>
            <a:off x="1188720" y="2194560"/>
            <a:ext cx="1460520" cy="228348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31"/>
          <p:cNvSpPr/>
          <p:nvPr/>
        </p:nvSpPr>
        <p:spPr>
          <a:xfrm>
            <a:off x="2700720" y="2194560"/>
            <a:ext cx="1320120" cy="228348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32"/>
          <p:cNvSpPr/>
          <p:nvPr/>
        </p:nvSpPr>
        <p:spPr>
          <a:xfrm>
            <a:off x="4104720" y="2194560"/>
            <a:ext cx="3390840" cy="228348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D20307F4-0BFD-4EB6-A613-B4306F4805F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11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12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2240" cy="3611520"/>
          </a:xfrm>
          <a:prstGeom prst="rect">
            <a:avLst/>
          </a:prstGeom>
          <a:ln>
            <a:noFill/>
          </a:ln>
        </p:spPr>
      </p:pic>
      <p:sp>
        <p:nvSpPr>
          <p:cNvPr id="913" name="CustomShape 3"/>
          <p:cNvSpPr/>
          <p:nvPr/>
        </p:nvSpPr>
        <p:spPr>
          <a:xfrm>
            <a:off x="1554480" y="228600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4"/>
          <p:cNvSpPr/>
          <p:nvPr/>
        </p:nvSpPr>
        <p:spPr>
          <a:xfrm>
            <a:off x="2850840" y="369036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5"/>
          <p:cNvSpPr/>
          <p:nvPr/>
        </p:nvSpPr>
        <p:spPr>
          <a:xfrm>
            <a:off x="4723200" y="379872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6"/>
          <p:cNvSpPr/>
          <p:nvPr/>
        </p:nvSpPr>
        <p:spPr>
          <a:xfrm>
            <a:off x="1188720" y="2194560"/>
            <a:ext cx="1460520" cy="228348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7"/>
          <p:cNvSpPr/>
          <p:nvPr/>
        </p:nvSpPr>
        <p:spPr>
          <a:xfrm>
            <a:off x="2700720" y="2194560"/>
            <a:ext cx="1320120" cy="228348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8"/>
          <p:cNvSpPr/>
          <p:nvPr/>
        </p:nvSpPr>
        <p:spPr>
          <a:xfrm>
            <a:off x="4104720" y="2194560"/>
            <a:ext cx="3390840" cy="228348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9"/>
          <p:cNvSpPr/>
          <p:nvPr/>
        </p:nvSpPr>
        <p:spPr>
          <a:xfrm>
            <a:off x="1554480" y="228636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10"/>
          <p:cNvSpPr/>
          <p:nvPr/>
        </p:nvSpPr>
        <p:spPr>
          <a:xfrm>
            <a:off x="1371600" y="1684080"/>
            <a:ext cx="109476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1" name="CustomShape 11"/>
          <p:cNvSpPr/>
          <p:nvPr/>
        </p:nvSpPr>
        <p:spPr>
          <a:xfrm>
            <a:off x="2811600" y="1684440"/>
            <a:ext cx="109476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2" name="CustomShape 12"/>
          <p:cNvSpPr/>
          <p:nvPr/>
        </p:nvSpPr>
        <p:spPr>
          <a:xfrm>
            <a:off x="5259600" y="1684440"/>
            <a:ext cx="109476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840D4076-7F9E-4EB4-916F-A03A8821F3D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24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25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2240" cy="3611520"/>
          </a:xfrm>
          <a:prstGeom prst="rect">
            <a:avLst/>
          </a:prstGeom>
          <a:ln>
            <a:noFill/>
          </a:ln>
        </p:spPr>
      </p:pic>
      <p:sp>
        <p:nvSpPr>
          <p:cNvPr id="926" name="CustomShape 3"/>
          <p:cNvSpPr/>
          <p:nvPr/>
        </p:nvSpPr>
        <p:spPr>
          <a:xfrm>
            <a:off x="1554480" y="228600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4"/>
          <p:cNvSpPr/>
          <p:nvPr/>
        </p:nvSpPr>
        <p:spPr>
          <a:xfrm>
            <a:off x="2850840" y="369036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5"/>
          <p:cNvSpPr/>
          <p:nvPr/>
        </p:nvSpPr>
        <p:spPr>
          <a:xfrm>
            <a:off x="4723200" y="379872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6"/>
          <p:cNvSpPr/>
          <p:nvPr/>
        </p:nvSpPr>
        <p:spPr>
          <a:xfrm>
            <a:off x="1188720" y="2194560"/>
            <a:ext cx="1460520" cy="228348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7"/>
          <p:cNvSpPr/>
          <p:nvPr/>
        </p:nvSpPr>
        <p:spPr>
          <a:xfrm>
            <a:off x="2700720" y="2194560"/>
            <a:ext cx="1320120" cy="228348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8"/>
          <p:cNvSpPr/>
          <p:nvPr/>
        </p:nvSpPr>
        <p:spPr>
          <a:xfrm>
            <a:off x="4104720" y="2194560"/>
            <a:ext cx="3390840" cy="228348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9"/>
          <p:cNvSpPr/>
          <p:nvPr/>
        </p:nvSpPr>
        <p:spPr>
          <a:xfrm>
            <a:off x="1371600" y="1683720"/>
            <a:ext cx="109476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3" name="CustomShape 10"/>
          <p:cNvSpPr/>
          <p:nvPr/>
        </p:nvSpPr>
        <p:spPr>
          <a:xfrm>
            <a:off x="2811600" y="1684080"/>
            <a:ext cx="109476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4" name="CustomShape 11"/>
          <p:cNvSpPr/>
          <p:nvPr/>
        </p:nvSpPr>
        <p:spPr>
          <a:xfrm>
            <a:off x="5259600" y="1684080"/>
            <a:ext cx="109476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5" name="CustomShape 12"/>
          <p:cNvSpPr/>
          <p:nvPr/>
        </p:nvSpPr>
        <p:spPr>
          <a:xfrm>
            <a:off x="2103120" y="317880"/>
            <a:ext cx="5849640" cy="10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13"/>
          <p:cNvSpPr/>
          <p:nvPr/>
        </p:nvSpPr>
        <p:spPr>
          <a:xfrm rot="1536000">
            <a:off x="2061720" y="1687320"/>
            <a:ext cx="271800" cy="1094760"/>
          </a:xfrm>
          <a:custGeom>
            <a:avLst/>
            <a:gdLst/>
            <a:ahLst/>
            <a:rect l="l" t="t" r="r" b="b"/>
            <a:pathLst>
              <a:path w="764" h="3050">
                <a:moveTo>
                  <a:pt x="190" y="0"/>
                </a:moveTo>
                <a:lnTo>
                  <a:pt x="191" y="2286"/>
                </a:lnTo>
                <a:lnTo>
                  <a:pt x="0" y="2286"/>
                </a:lnTo>
                <a:lnTo>
                  <a:pt x="381" y="3049"/>
                </a:lnTo>
                <a:lnTo>
                  <a:pt x="763" y="2286"/>
                </a:lnTo>
                <a:lnTo>
                  <a:pt x="572" y="2286"/>
                </a:lnTo>
                <a:lnTo>
                  <a:pt x="572" y="0"/>
                </a:lnTo>
                <a:lnTo>
                  <a:pt x="190" y="0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14"/>
          <p:cNvSpPr/>
          <p:nvPr/>
        </p:nvSpPr>
        <p:spPr>
          <a:xfrm rot="21507600">
            <a:off x="4035240" y="2746440"/>
            <a:ext cx="271800" cy="1094760"/>
          </a:xfrm>
          <a:custGeom>
            <a:avLst/>
            <a:gdLst/>
            <a:ahLst/>
            <a:rect l="l" t="t" r="r" b="b"/>
            <a:pathLst>
              <a:path w="764" h="3050">
                <a:moveTo>
                  <a:pt x="188" y="1"/>
                </a:moveTo>
                <a:lnTo>
                  <a:pt x="190" y="2287"/>
                </a:lnTo>
                <a:lnTo>
                  <a:pt x="0" y="2287"/>
                </a:lnTo>
                <a:lnTo>
                  <a:pt x="382" y="3049"/>
                </a:lnTo>
                <a:lnTo>
                  <a:pt x="763" y="2286"/>
                </a:lnTo>
                <a:lnTo>
                  <a:pt x="572" y="2287"/>
                </a:lnTo>
                <a:lnTo>
                  <a:pt x="570" y="0"/>
                </a:lnTo>
                <a:lnTo>
                  <a:pt x="188" y="1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CustomShape 1"/>
          <p:cNvSpPr/>
          <p:nvPr/>
        </p:nvSpPr>
        <p:spPr>
          <a:xfrm>
            <a:off x="451800" y="96840"/>
            <a:ext cx="810000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39" name="CustomShape 2"/>
          <p:cNvSpPr/>
          <p:nvPr/>
        </p:nvSpPr>
        <p:spPr>
          <a:xfrm>
            <a:off x="380880" y="964080"/>
            <a:ext cx="8378280" cy="41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Need: Profile Shape Function</a:t>
            </a:r>
            <a:endParaRPr b="0" lang="en-US" sz="18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Voigt profile</a:t>
            </a:r>
            <a:endParaRPr b="0" lang="en-US" sz="18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Symetric</a:t>
            </a:r>
            <a:endParaRPr b="0" lang="en-US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Algorithm</a:t>
            </a:r>
            <a:endParaRPr b="0" lang="en-US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Place curve at peak in data</a:t>
            </a:r>
            <a:endParaRPr b="0" lang="en-US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Subtract curve to get new data</a:t>
            </a:r>
            <a:endParaRPr b="0" lang="en-US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Repeat until all curves are placed</a:t>
            </a:r>
            <a:endParaRPr b="0" lang="en-US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Optimize all curves together on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original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40" name="Picture 4" descr=""/>
          <p:cNvPicPr/>
          <p:nvPr/>
        </p:nvPicPr>
        <p:blipFill>
          <a:blip r:embed="rId1"/>
          <a:srcRect l="6885" t="10891" r="7987" b="5822"/>
          <a:stretch/>
        </p:blipFill>
        <p:spPr>
          <a:xfrm>
            <a:off x="4572000" y="1280160"/>
            <a:ext cx="4236480" cy="3107520"/>
          </a:xfrm>
          <a:prstGeom prst="rect">
            <a:avLst/>
          </a:prstGeom>
          <a:ln>
            <a:noFill/>
          </a:ln>
        </p:spPr>
      </p:pic>
      <p:sp>
        <p:nvSpPr>
          <p:cNvPr id="941" name="CustomShape 3"/>
          <p:cNvSpPr/>
          <p:nvPr/>
        </p:nvSpPr>
        <p:spPr>
          <a:xfrm>
            <a:off x="8566200" y="473292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710FE723-6013-43FC-95A4-CD72C148432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224EC720-1B69-4F01-98D7-E9781FBC4A6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43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Noisy Peaks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44" name="" descr=""/>
          <p:cNvPicPr/>
          <p:nvPr/>
        </p:nvPicPr>
        <p:blipFill>
          <a:blip r:embed="rId1"/>
          <a:stretch/>
        </p:blipFill>
        <p:spPr>
          <a:xfrm>
            <a:off x="1975680" y="997200"/>
            <a:ext cx="5351040" cy="4007880"/>
          </a:xfrm>
          <a:prstGeom prst="rect">
            <a:avLst/>
          </a:prstGeom>
          <a:ln>
            <a:noFill/>
          </a:ln>
        </p:spPr>
      </p:pic>
      <p:sp>
        <p:nvSpPr>
          <p:cNvPr id="945" name="CustomShape 3"/>
          <p:cNvSpPr/>
          <p:nvPr/>
        </p:nvSpPr>
        <p:spPr>
          <a:xfrm>
            <a:off x="4536000" y="137340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AABD4D32-8DAD-4558-9952-540F762E6E5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47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Noisy Peaks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48" name="" descr=""/>
          <p:cNvPicPr/>
          <p:nvPr/>
        </p:nvPicPr>
        <p:blipFill>
          <a:blip r:embed="rId1"/>
          <a:stretch/>
        </p:blipFill>
        <p:spPr>
          <a:xfrm>
            <a:off x="1951920" y="1052280"/>
            <a:ext cx="5398560" cy="3969720"/>
          </a:xfrm>
          <a:prstGeom prst="rect">
            <a:avLst/>
          </a:prstGeom>
          <a:ln>
            <a:noFill/>
          </a:ln>
        </p:spPr>
      </p:pic>
      <p:sp>
        <p:nvSpPr>
          <p:cNvPr id="949" name="CustomShape 3"/>
          <p:cNvSpPr/>
          <p:nvPr/>
        </p:nvSpPr>
        <p:spPr>
          <a:xfrm>
            <a:off x="4536000" y="137340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40F4ADCB-11C2-4A98-A23D-8394C22A00FF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51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Noisy Peaks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52" name="" descr=""/>
          <p:cNvPicPr/>
          <p:nvPr/>
        </p:nvPicPr>
        <p:blipFill>
          <a:blip r:embed="rId1"/>
          <a:stretch/>
        </p:blipFill>
        <p:spPr>
          <a:xfrm>
            <a:off x="2026080" y="1033200"/>
            <a:ext cx="5322240" cy="4007880"/>
          </a:xfrm>
          <a:prstGeom prst="rect">
            <a:avLst/>
          </a:prstGeom>
          <a:ln>
            <a:noFill/>
          </a:ln>
        </p:spPr>
      </p:pic>
      <p:sp>
        <p:nvSpPr>
          <p:cNvPr id="953" name="CustomShape 3"/>
          <p:cNvSpPr/>
          <p:nvPr/>
        </p:nvSpPr>
        <p:spPr>
          <a:xfrm>
            <a:off x="5432760" y="292788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DA0B410E-4398-4DF9-BA05-1FACE8FFBE9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55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Noisy Peaks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56" name="" descr=""/>
          <p:cNvPicPr/>
          <p:nvPr/>
        </p:nvPicPr>
        <p:blipFill>
          <a:blip r:embed="rId1"/>
          <a:stretch/>
        </p:blipFill>
        <p:spPr>
          <a:xfrm>
            <a:off x="1926000" y="1023480"/>
            <a:ext cx="5522400" cy="4026960"/>
          </a:xfrm>
          <a:prstGeom prst="rect">
            <a:avLst/>
          </a:prstGeom>
          <a:ln>
            <a:noFill/>
          </a:ln>
        </p:spPr>
      </p:pic>
      <p:sp>
        <p:nvSpPr>
          <p:cNvPr id="957" name="CustomShape 3"/>
          <p:cNvSpPr/>
          <p:nvPr/>
        </p:nvSpPr>
        <p:spPr>
          <a:xfrm>
            <a:off x="5468760" y="2963880"/>
            <a:ext cx="180360" cy="18036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D4F79D39-E481-4D47-A71E-D2593DA8AEF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59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Noisy Peaks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60" name="" descr=""/>
          <p:cNvPicPr/>
          <p:nvPr/>
        </p:nvPicPr>
        <p:blipFill>
          <a:blip r:embed="rId1"/>
          <a:stretch/>
        </p:blipFill>
        <p:spPr>
          <a:xfrm>
            <a:off x="2032560" y="1030320"/>
            <a:ext cx="5418000" cy="401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68FD7F7C-ACAE-4FA2-B450-C04B955B894E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The New Bottle Neck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rcRect l="14801" t="0" r="27720" b="8100"/>
          <a:stretch/>
        </p:blipFill>
        <p:spPr>
          <a:xfrm>
            <a:off x="457560" y="1493640"/>
            <a:ext cx="1825920" cy="1643040"/>
          </a:xfrm>
          <a:prstGeom prst="rect">
            <a:avLst/>
          </a:prstGeom>
          <a:ln>
            <a:noFill/>
          </a:ln>
        </p:spPr>
      </p:pic>
      <p:pic>
        <p:nvPicPr>
          <p:cNvPr id="182" name="Picture 2" descr=""/>
          <p:cNvPicPr/>
          <p:nvPr/>
        </p:nvPicPr>
        <p:blipFill>
          <a:blip r:embed="rId2"/>
          <a:stretch/>
        </p:blipFill>
        <p:spPr>
          <a:xfrm rot="16200000">
            <a:off x="389880" y="3184200"/>
            <a:ext cx="1180440" cy="1095120"/>
          </a:xfrm>
          <a:prstGeom prst="rect">
            <a:avLst/>
          </a:prstGeom>
          <a:ln>
            <a:noFill/>
          </a:ln>
        </p:spPr>
      </p:pic>
      <p:grpSp>
        <p:nvGrpSpPr>
          <p:cNvPr id="183" name="Group 3"/>
          <p:cNvGrpSpPr/>
          <p:nvPr/>
        </p:nvGrpSpPr>
        <p:grpSpPr>
          <a:xfrm>
            <a:off x="630720" y="4035600"/>
            <a:ext cx="1303200" cy="973800"/>
            <a:chOff x="630720" y="4035600"/>
            <a:chExt cx="1303200" cy="973800"/>
          </a:xfrm>
        </p:grpSpPr>
        <p:pic>
          <p:nvPicPr>
            <p:cNvPr id="184" name="Picture 5" descr=""/>
            <p:cNvPicPr/>
            <p:nvPr/>
          </p:nvPicPr>
          <p:blipFill>
            <a:blip r:embed="rId3"/>
            <a:stretch/>
          </p:blipFill>
          <p:spPr>
            <a:xfrm rot="5400000">
              <a:off x="940680" y="4016160"/>
              <a:ext cx="973800" cy="1012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5" name="CustomShape 4"/>
            <p:cNvSpPr/>
            <p:nvPr/>
          </p:nvSpPr>
          <p:spPr>
            <a:xfrm>
              <a:off x="630720" y="4045680"/>
              <a:ext cx="135720" cy="19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86" name="" descr=""/>
          <p:cNvPicPr/>
          <p:nvPr/>
        </p:nvPicPr>
        <p:blipFill>
          <a:blip r:embed="rId4"/>
          <a:srcRect l="12874" t="11860" r="10266" b="10630"/>
          <a:stretch/>
        </p:blipFill>
        <p:spPr>
          <a:xfrm rot="16200000">
            <a:off x="1284480" y="3323160"/>
            <a:ext cx="994680" cy="1003320"/>
          </a:xfrm>
          <a:prstGeom prst="rect">
            <a:avLst/>
          </a:prstGeom>
          <a:ln>
            <a:noFill/>
          </a:ln>
        </p:spPr>
      </p:pic>
      <p:grpSp>
        <p:nvGrpSpPr>
          <p:cNvPr id="187" name="Group 5"/>
          <p:cNvGrpSpPr/>
          <p:nvPr/>
        </p:nvGrpSpPr>
        <p:grpSpPr>
          <a:xfrm>
            <a:off x="7112880" y="1874160"/>
            <a:ext cx="1755720" cy="1573920"/>
            <a:chOff x="7112880" y="1874160"/>
            <a:chExt cx="1755720" cy="1573920"/>
          </a:xfrm>
        </p:grpSpPr>
        <p:sp>
          <p:nvSpPr>
            <p:cNvPr id="188" name="CustomShape 6"/>
            <p:cNvSpPr/>
            <p:nvPr/>
          </p:nvSpPr>
          <p:spPr>
            <a:xfrm>
              <a:off x="7924680" y="26002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7"/>
            <p:cNvSpPr/>
            <p:nvPr/>
          </p:nvSpPr>
          <p:spPr>
            <a:xfrm>
              <a:off x="7166160" y="336564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8"/>
            <p:cNvSpPr/>
            <p:nvPr/>
          </p:nvSpPr>
          <p:spPr>
            <a:xfrm>
              <a:off x="7378560" y="3365640"/>
              <a:ext cx="62640" cy="62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9"/>
            <p:cNvSpPr/>
            <p:nvPr/>
          </p:nvSpPr>
          <p:spPr>
            <a:xfrm>
              <a:off x="7263000" y="336564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0"/>
            <p:cNvSpPr/>
            <p:nvPr/>
          </p:nvSpPr>
          <p:spPr>
            <a:xfrm>
              <a:off x="7208640" y="32839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11"/>
            <p:cNvSpPr/>
            <p:nvPr/>
          </p:nvSpPr>
          <p:spPr>
            <a:xfrm>
              <a:off x="7421040" y="3283920"/>
              <a:ext cx="62640" cy="62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12"/>
            <p:cNvSpPr/>
            <p:nvPr/>
          </p:nvSpPr>
          <p:spPr>
            <a:xfrm>
              <a:off x="7305120" y="32839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13"/>
            <p:cNvSpPr/>
            <p:nvPr/>
          </p:nvSpPr>
          <p:spPr>
            <a:xfrm>
              <a:off x="7264080" y="32047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4"/>
            <p:cNvSpPr/>
            <p:nvPr/>
          </p:nvSpPr>
          <p:spPr>
            <a:xfrm>
              <a:off x="747648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15"/>
            <p:cNvSpPr/>
            <p:nvPr/>
          </p:nvSpPr>
          <p:spPr>
            <a:xfrm>
              <a:off x="7371360" y="3204720"/>
              <a:ext cx="62640" cy="62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16"/>
            <p:cNvSpPr/>
            <p:nvPr/>
          </p:nvSpPr>
          <p:spPr>
            <a:xfrm>
              <a:off x="7315200" y="31201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17"/>
            <p:cNvSpPr/>
            <p:nvPr/>
          </p:nvSpPr>
          <p:spPr>
            <a:xfrm>
              <a:off x="752760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18"/>
            <p:cNvSpPr/>
            <p:nvPr/>
          </p:nvSpPr>
          <p:spPr>
            <a:xfrm>
              <a:off x="742284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19"/>
            <p:cNvSpPr/>
            <p:nvPr/>
          </p:nvSpPr>
          <p:spPr>
            <a:xfrm>
              <a:off x="7399440" y="3022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20"/>
            <p:cNvSpPr/>
            <p:nvPr/>
          </p:nvSpPr>
          <p:spPr>
            <a:xfrm>
              <a:off x="7601040" y="3022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21"/>
            <p:cNvSpPr/>
            <p:nvPr/>
          </p:nvSpPr>
          <p:spPr>
            <a:xfrm>
              <a:off x="7496280" y="3022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22"/>
            <p:cNvSpPr/>
            <p:nvPr/>
          </p:nvSpPr>
          <p:spPr>
            <a:xfrm>
              <a:off x="7405920" y="29275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23"/>
            <p:cNvSpPr/>
            <p:nvPr/>
          </p:nvSpPr>
          <p:spPr>
            <a:xfrm>
              <a:off x="7607160" y="29275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24"/>
            <p:cNvSpPr/>
            <p:nvPr/>
          </p:nvSpPr>
          <p:spPr>
            <a:xfrm>
              <a:off x="7502400" y="29275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25"/>
            <p:cNvSpPr/>
            <p:nvPr/>
          </p:nvSpPr>
          <p:spPr>
            <a:xfrm>
              <a:off x="7466760" y="2830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26"/>
            <p:cNvSpPr/>
            <p:nvPr/>
          </p:nvSpPr>
          <p:spPr>
            <a:xfrm>
              <a:off x="7668360" y="2830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27"/>
            <p:cNvSpPr/>
            <p:nvPr/>
          </p:nvSpPr>
          <p:spPr>
            <a:xfrm>
              <a:off x="7563240" y="2830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28"/>
            <p:cNvSpPr/>
            <p:nvPr/>
          </p:nvSpPr>
          <p:spPr>
            <a:xfrm>
              <a:off x="7512480" y="33656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29"/>
            <p:cNvSpPr/>
            <p:nvPr/>
          </p:nvSpPr>
          <p:spPr>
            <a:xfrm>
              <a:off x="7714080" y="33656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30"/>
            <p:cNvSpPr/>
            <p:nvPr/>
          </p:nvSpPr>
          <p:spPr>
            <a:xfrm>
              <a:off x="7609320" y="33656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31"/>
            <p:cNvSpPr/>
            <p:nvPr/>
          </p:nvSpPr>
          <p:spPr>
            <a:xfrm>
              <a:off x="7554960" y="3283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32"/>
            <p:cNvSpPr/>
            <p:nvPr/>
          </p:nvSpPr>
          <p:spPr>
            <a:xfrm>
              <a:off x="7756560" y="3283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33"/>
            <p:cNvSpPr/>
            <p:nvPr/>
          </p:nvSpPr>
          <p:spPr>
            <a:xfrm>
              <a:off x="7651440" y="3283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34"/>
            <p:cNvSpPr/>
            <p:nvPr/>
          </p:nvSpPr>
          <p:spPr>
            <a:xfrm>
              <a:off x="761004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35"/>
            <p:cNvSpPr/>
            <p:nvPr/>
          </p:nvSpPr>
          <p:spPr>
            <a:xfrm>
              <a:off x="781164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36"/>
            <p:cNvSpPr/>
            <p:nvPr/>
          </p:nvSpPr>
          <p:spPr>
            <a:xfrm>
              <a:off x="770688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37"/>
            <p:cNvSpPr/>
            <p:nvPr/>
          </p:nvSpPr>
          <p:spPr>
            <a:xfrm>
              <a:off x="766152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38"/>
            <p:cNvSpPr/>
            <p:nvPr/>
          </p:nvSpPr>
          <p:spPr>
            <a:xfrm>
              <a:off x="786312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39"/>
            <p:cNvSpPr/>
            <p:nvPr/>
          </p:nvSpPr>
          <p:spPr>
            <a:xfrm>
              <a:off x="775800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40"/>
            <p:cNvSpPr/>
            <p:nvPr/>
          </p:nvSpPr>
          <p:spPr>
            <a:xfrm>
              <a:off x="7700040" y="3039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41"/>
            <p:cNvSpPr/>
            <p:nvPr/>
          </p:nvSpPr>
          <p:spPr>
            <a:xfrm>
              <a:off x="7901640" y="3039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42"/>
            <p:cNvSpPr/>
            <p:nvPr/>
          </p:nvSpPr>
          <p:spPr>
            <a:xfrm>
              <a:off x="7796880" y="3039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43"/>
            <p:cNvSpPr/>
            <p:nvPr/>
          </p:nvSpPr>
          <p:spPr>
            <a:xfrm>
              <a:off x="7710480" y="2957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44"/>
            <p:cNvSpPr/>
            <p:nvPr/>
          </p:nvSpPr>
          <p:spPr>
            <a:xfrm>
              <a:off x="7912080" y="2957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45"/>
            <p:cNvSpPr/>
            <p:nvPr/>
          </p:nvSpPr>
          <p:spPr>
            <a:xfrm>
              <a:off x="7807320" y="2957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46"/>
            <p:cNvSpPr/>
            <p:nvPr/>
          </p:nvSpPr>
          <p:spPr>
            <a:xfrm>
              <a:off x="7783200" y="2869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47"/>
            <p:cNvSpPr/>
            <p:nvPr/>
          </p:nvSpPr>
          <p:spPr>
            <a:xfrm>
              <a:off x="7984800" y="28699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48"/>
            <p:cNvSpPr/>
            <p:nvPr/>
          </p:nvSpPr>
          <p:spPr>
            <a:xfrm>
              <a:off x="7880040" y="28699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49"/>
            <p:cNvSpPr/>
            <p:nvPr/>
          </p:nvSpPr>
          <p:spPr>
            <a:xfrm>
              <a:off x="7533360" y="27410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50"/>
            <p:cNvSpPr/>
            <p:nvPr/>
          </p:nvSpPr>
          <p:spPr>
            <a:xfrm>
              <a:off x="7734960" y="274104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51"/>
            <p:cNvSpPr/>
            <p:nvPr/>
          </p:nvSpPr>
          <p:spPr>
            <a:xfrm>
              <a:off x="7630200" y="274104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52"/>
            <p:cNvSpPr/>
            <p:nvPr/>
          </p:nvSpPr>
          <p:spPr>
            <a:xfrm>
              <a:off x="7830360" y="27727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53"/>
            <p:cNvSpPr/>
            <p:nvPr/>
          </p:nvSpPr>
          <p:spPr>
            <a:xfrm>
              <a:off x="8031960" y="277272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54"/>
            <p:cNvSpPr/>
            <p:nvPr/>
          </p:nvSpPr>
          <p:spPr>
            <a:xfrm>
              <a:off x="7926840" y="27727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55"/>
            <p:cNvSpPr/>
            <p:nvPr/>
          </p:nvSpPr>
          <p:spPr>
            <a:xfrm>
              <a:off x="7978680" y="25153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56"/>
            <p:cNvSpPr/>
            <p:nvPr/>
          </p:nvSpPr>
          <p:spPr>
            <a:xfrm>
              <a:off x="8145000" y="24328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57"/>
            <p:cNvSpPr/>
            <p:nvPr/>
          </p:nvSpPr>
          <p:spPr>
            <a:xfrm>
              <a:off x="8186760" y="234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58"/>
            <p:cNvSpPr/>
            <p:nvPr/>
          </p:nvSpPr>
          <p:spPr>
            <a:xfrm>
              <a:off x="8081640" y="234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59"/>
            <p:cNvSpPr/>
            <p:nvPr/>
          </p:nvSpPr>
          <p:spPr>
            <a:xfrm>
              <a:off x="8035560" y="24235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60"/>
            <p:cNvSpPr/>
            <p:nvPr/>
          </p:nvSpPr>
          <p:spPr>
            <a:xfrm>
              <a:off x="813060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61"/>
            <p:cNvSpPr/>
            <p:nvPr/>
          </p:nvSpPr>
          <p:spPr>
            <a:xfrm>
              <a:off x="7584840" y="265356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62"/>
            <p:cNvSpPr/>
            <p:nvPr/>
          </p:nvSpPr>
          <p:spPr>
            <a:xfrm>
              <a:off x="7786440" y="265356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63"/>
            <p:cNvSpPr/>
            <p:nvPr/>
          </p:nvSpPr>
          <p:spPr>
            <a:xfrm>
              <a:off x="7681680" y="265356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64"/>
            <p:cNvSpPr/>
            <p:nvPr/>
          </p:nvSpPr>
          <p:spPr>
            <a:xfrm>
              <a:off x="7627320" y="257148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65"/>
            <p:cNvSpPr/>
            <p:nvPr/>
          </p:nvSpPr>
          <p:spPr>
            <a:xfrm>
              <a:off x="7828560" y="257148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66"/>
            <p:cNvSpPr/>
            <p:nvPr/>
          </p:nvSpPr>
          <p:spPr>
            <a:xfrm>
              <a:off x="7723800" y="257148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67"/>
            <p:cNvSpPr/>
            <p:nvPr/>
          </p:nvSpPr>
          <p:spPr>
            <a:xfrm>
              <a:off x="7682400" y="249264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68"/>
            <p:cNvSpPr/>
            <p:nvPr/>
          </p:nvSpPr>
          <p:spPr>
            <a:xfrm>
              <a:off x="7884000" y="2492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69"/>
            <p:cNvSpPr/>
            <p:nvPr/>
          </p:nvSpPr>
          <p:spPr>
            <a:xfrm>
              <a:off x="7779240" y="2492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70"/>
            <p:cNvSpPr/>
            <p:nvPr/>
          </p:nvSpPr>
          <p:spPr>
            <a:xfrm>
              <a:off x="7733880" y="24076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71"/>
            <p:cNvSpPr/>
            <p:nvPr/>
          </p:nvSpPr>
          <p:spPr>
            <a:xfrm>
              <a:off x="7935120" y="24076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72"/>
            <p:cNvSpPr/>
            <p:nvPr/>
          </p:nvSpPr>
          <p:spPr>
            <a:xfrm>
              <a:off x="7830360" y="24076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73"/>
            <p:cNvSpPr/>
            <p:nvPr/>
          </p:nvSpPr>
          <p:spPr>
            <a:xfrm>
              <a:off x="7772400" y="23270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74"/>
            <p:cNvSpPr/>
            <p:nvPr/>
          </p:nvSpPr>
          <p:spPr>
            <a:xfrm>
              <a:off x="7974000" y="23270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75"/>
            <p:cNvSpPr/>
            <p:nvPr/>
          </p:nvSpPr>
          <p:spPr>
            <a:xfrm>
              <a:off x="7869240" y="23270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76"/>
            <p:cNvSpPr/>
            <p:nvPr/>
          </p:nvSpPr>
          <p:spPr>
            <a:xfrm>
              <a:off x="782532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77"/>
            <p:cNvSpPr/>
            <p:nvPr/>
          </p:nvSpPr>
          <p:spPr>
            <a:xfrm>
              <a:off x="802692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78"/>
            <p:cNvSpPr/>
            <p:nvPr/>
          </p:nvSpPr>
          <p:spPr>
            <a:xfrm>
              <a:off x="792216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79"/>
            <p:cNvSpPr/>
            <p:nvPr/>
          </p:nvSpPr>
          <p:spPr>
            <a:xfrm>
              <a:off x="8312400" y="27032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80"/>
            <p:cNvSpPr/>
            <p:nvPr/>
          </p:nvSpPr>
          <p:spPr>
            <a:xfrm>
              <a:off x="8353800" y="2624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81"/>
            <p:cNvSpPr/>
            <p:nvPr/>
          </p:nvSpPr>
          <p:spPr>
            <a:xfrm>
              <a:off x="8185680" y="2874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82"/>
            <p:cNvSpPr/>
            <p:nvPr/>
          </p:nvSpPr>
          <p:spPr>
            <a:xfrm>
              <a:off x="8091720" y="287496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83"/>
            <p:cNvSpPr/>
            <p:nvPr/>
          </p:nvSpPr>
          <p:spPr>
            <a:xfrm>
              <a:off x="8236800" y="278388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84"/>
            <p:cNvSpPr/>
            <p:nvPr/>
          </p:nvSpPr>
          <p:spPr>
            <a:xfrm>
              <a:off x="8132040" y="278388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85"/>
            <p:cNvSpPr/>
            <p:nvPr/>
          </p:nvSpPr>
          <p:spPr>
            <a:xfrm>
              <a:off x="7823520" y="3371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86"/>
            <p:cNvSpPr/>
            <p:nvPr/>
          </p:nvSpPr>
          <p:spPr>
            <a:xfrm>
              <a:off x="8025120" y="3371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87"/>
            <p:cNvSpPr/>
            <p:nvPr/>
          </p:nvSpPr>
          <p:spPr>
            <a:xfrm>
              <a:off x="7920360" y="3371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88"/>
            <p:cNvSpPr/>
            <p:nvPr/>
          </p:nvSpPr>
          <p:spPr>
            <a:xfrm>
              <a:off x="7866000" y="3289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89"/>
            <p:cNvSpPr/>
            <p:nvPr/>
          </p:nvSpPr>
          <p:spPr>
            <a:xfrm>
              <a:off x="8067600" y="3289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90"/>
            <p:cNvSpPr/>
            <p:nvPr/>
          </p:nvSpPr>
          <p:spPr>
            <a:xfrm>
              <a:off x="7962480" y="3289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91"/>
            <p:cNvSpPr/>
            <p:nvPr/>
          </p:nvSpPr>
          <p:spPr>
            <a:xfrm>
              <a:off x="7921080" y="32104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92"/>
            <p:cNvSpPr/>
            <p:nvPr/>
          </p:nvSpPr>
          <p:spPr>
            <a:xfrm>
              <a:off x="8122680" y="32104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93"/>
            <p:cNvSpPr/>
            <p:nvPr/>
          </p:nvSpPr>
          <p:spPr>
            <a:xfrm>
              <a:off x="8017920" y="32104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94"/>
            <p:cNvSpPr/>
            <p:nvPr/>
          </p:nvSpPr>
          <p:spPr>
            <a:xfrm>
              <a:off x="8401680" y="272232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95"/>
            <p:cNvSpPr/>
            <p:nvPr/>
          </p:nvSpPr>
          <p:spPr>
            <a:xfrm>
              <a:off x="8284680" y="28911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96"/>
            <p:cNvSpPr/>
            <p:nvPr/>
          </p:nvSpPr>
          <p:spPr>
            <a:xfrm>
              <a:off x="8381160" y="28911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97"/>
            <p:cNvSpPr/>
            <p:nvPr/>
          </p:nvSpPr>
          <p:spPr>
            <a:xfrm>
              <a:off x="8340120" y="28094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98"/>
            <p:cNvSpPr/>
            <p:nvPr/>
          </p:nvSpPr>
          <p:spPr>
            <a:xfrm>
              <a:off x="7869240" y="2682360"/>
              <a:ext cx="73440" cy="7344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99"/>
            <p:cNvSpPr/>
            <p:nvPr/>
          </p:nvSpPr>
          <p:spPr>
            <a:xfrm>
              <a:off x="8436960" y="28094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100"/>
            <p:cNvSpPr/>
            <p:nvPr/>
          </p:nvSpPr>
          <p:spPr>
            <a:xfrm>
              <a:off x="81410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101"/>
            <p:cNvSpPr/>
            <p:nvPr/>
          </p:nvSpPr>
          <p:spPr>
            <a:xfrm>
              <a:off x="83426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102"/>
            <p:cNvSpPr/>
            <p:nvPr/>
          </p:nvSpPr>
          <p:spPr>
            <a:xfrm>
              <a:off x="823788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103"/>
            <p:cNvSpPr/>
            <p:nvPr/>
          </p:nvSpPr>
          <p:spPr>
            <a:xfrm>
              <a:off x="818352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104"/>
            <p:cNvSpPr/>
            <p:nvPr/>
          </p:nvSpPr>
          <p:spPr>
            <a:xfrm>
              <a:off x="838476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105"/>
            <p:cNvSpPr/>
            <p:nvPr/>
          </p:nvSpPr>
          <p:spPr>
            <a:xfrm>
              <a:off x="828000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106"/>
            <p:cNvSpPr/>
            <p:nvPr/>
          </p:nvSpPr>
          <p:spPr>
            <a:xfrm>
              <a:off x="823860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107"/>
            <p:cNvSpPr/>
            <p:nvPr/>
          </p:nvSpPr>
          <p:spPr>
            <a:xfrm>
              <a:off x="844020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108"/>
            <p:cNvSpPr/>
            <p:nvPr/>
          </p:nvSpPr>
          <p:spPr>
            <a:xfrm>
              <a:off x="833544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109"/>
            <p:cNvSpPr/>
            <p:nvPr/>
          </p:nvSpPr>
          <p:spPr>
            <a:xfrm>
              <a:off x="84596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110"/>
            <p:cNvSpPr/>
            <p:nvPr/>
          </p:nvSpPr>
          <p:spPr>
            <a:xfrm>
              <a:off x="86612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111"/>
            <p:cNvSpPr/>
            <p:nvPr/>
          </p:nvSpPr>
          <p:spPr>
            <a:xfrm>
              <a:off x="855648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112"/>
            <p:cNvSpPr/>
            <p:nvPr/>
          </p:nvSpPr>
          <p:spPr>
            <a:xfrm>
              <a:off x="850212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113"/>
            <p:cNvSpPr/>
            <p:nvPr/>
          </p:nvSpPr>
          <p:spPr>
            <a:xfrm>
              <a:off x="870372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114"/>
            <p:cNvSpPr/>
            <p:nvPr/>
          </p:nvSpPr>
          <p:spPr>
            <a:xfrm>
              <a:off x="859860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15"/>
            <p:cNvSpPr/>
            <p:nvPr/>
          </p:nvSpPr>
          <p:spPr>
            <a:xfrm>
              <a:off x="855720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16"/>
            <p:cNvSpPr/>
            <p:nvPr/>
          </p:nvSpPr>
          <p:spPr>
            <a:xfrm>
              <a:off x="875952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117"/>
            <p:cNvSpPr/>
            <p:nvPr/>
          </p:nvSpPr>
          <p:spPr>
            <a:xfrm>
              <a:off x="865404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118"/>
            <p:cNvSpPr/>
            <p:nvPr/>
          </p:nvSpPr>
          <p:spPr>
            <a:xfrm>
              <a:off x="7981920" y="31312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119"/>
            <p:cNvSpPr/>
            <p:nvPr/>
          </p:nvSpPr>
          <p:spPr>
            <a:xfrm>
              <a:off x="8172720" y="313128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20"/>
            <p:cNvSpPr/>
            <p:nvPr/>
          </p:nvSpPr>
          <p:spPr>
            <a:xfrm>
              <a:off x="8078760" y="31312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21"/>
            <p:cNvSpPr/>
            <p:nvPr/>
          </p:nvSpPr>
          <p:spPr>
            <a:xfrm>
              <a:off x="8024400" y="304956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122"/>
            <p:cNvSpPr/>
            <p:nvPr/>
          </p:nvSpPr>
          <p:spPr>
            <a:xfrm>
              <a:off x="8214840" y="30495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123"/>
            <p:cNvSpPr/>
            <p:nvPr/>
          </p:nvSpPr>
          <p:spPr>
            <a:xfrm>
              <a:off x="8120880" y="304956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124"/>
            <p:cNvSpPr/>
            <p:nvPr/>
          </p:nvSpPr>
          <p:spPr>
            <a:xfrm>
              <a:off x="8079480" y="297036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125"/>
            <p:cNvSpPr/>
            <p:nvPr/>
          </p:nvSpPr>
          <p:spPr>
            <a:xfrm>
              <a:off x="8270280" y="29703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126"/>
            <p:cNvSpPr/>
            <p:nvPr/>
          </p:nvSpPr>
          <p:spPr>
            <a:xfrm>
              <a:off x="8165520" y="29703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127"/>
            <p:cNvSpPr/>
            <p:nvPr/>
          </p:nvSpPr>
          <p:spPr>
            <a:xfrm>
              <a:off x="8291160" y="3126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128"/>
            <p:cNvSpPr/>
            <p:nvPr/>
          </p:nvSpPr>
          <p:spPr>
            <a:xfrm>
              <a:off x="8492760" y="3126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129"/>
            <p:cNvSpPr/>
            <p:nvPr/>
          </p:nvSpPr>
          <p:spPr>
            <a:xfrm>
              <a:off x="8387640" y="3126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130"/>
            <p:cNvSpPr/>
            <p:nvPr/>
          </p:nvSpPr>
          <p:spPr>
            <a:xfrm>
              <a:off x="8333280" y="30452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131"/>
            <p:cNvSpPr/>
            <p:nvPr/>
          </p:nvSpPr>
          <p:spPr>
            <a:xfrm>
              <a:off x="8534880" y="30452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132"/>
            <p:cNvSpPr/>
            <p:nvPr/>
          </p:nvSpPr>
          <p:spPr>
            <a:xfrm>
              <a:off x="8430120" y="30452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133"/>
            <p:cNvSpPr/>
            <p:nvPr/>
          </p:nvSpPr>
          <p:spPr>
            <a:xfrm>
              <a:off x="8388720" y="29660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134"/>
            <p:cNvSpPr/>
            <p:nvPr/>
          </p:nvSpPr>
          <p:spPr>
            <a:xfrm>
              <a:off x="8594280" y="310788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135"/>
            <p:cNvSpPr/>
            <p:nvPr/>
          </p:nvSpPr>
          <p:spPr>
            <a:xfrm>
              <a:off x="8496000" y="29275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136"/>
            <p:cNvSpPr/>
            <p:nvPr/>
          </p:nvSpPr>
          <p:spPr>
            <a:xfrm>
              <a:off x="8008920" y="26924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137"/>
            <p:cNvSpPr/>
            <p:nvPr/>
          </p:nvSpPr>
          <p:spPr>
            <a:xfrm>
              <a:off x="8210160" y="26924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138"/>
            <p:cNvSpPr/>
            <p:nvPr/>
          </p:nvSpPr>
          <p:spPr>
            <a:xfrm>
              <a:off x="8105400" y="26924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139"/>
            <p:cNvSpPr/>
            <p:nvPr/>
          </p:nvSpPr>
          <p:spPr>
            <a:xfrm>
              <a:off x="8051040" y="2606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140"/>
            <p:cNvSpPr/>
            <p:nvPr/>
          </p:nvSpPr>
          <p:spPr>
            <a:xfrm>
              <a:off x="8252640" y="2606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141"/>
            <p:cNvSpPr/>
            <p:nvPr/>
          </p:nvSpPr>
          <p:spPr>
            <a:xfrm>
              <a:off x="8147880" y="2606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142"/>
            <p:cNvSpPr/>
            <p:nvPr/>
          </p:nvSpPr>
          <p:spPr>
            <a:xfrm>
              <a:off x="8106480" y="25272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143"/>
            <p:cNvSpPr/>
            <p:nvPr/>
          </p:nvSpPr>
          <p:spPr>
            <a:xfrm>
              <a:off x="8308080" y="25272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144"/>
            <p:cNvSpPr/>
            <p:nvPr/>
          </p:nvSpPr>
          <p:spPr>
            <a:xfrm>
              <a:off x="8202960" y="25272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145"/>
            <p:cNvSpPr/>
            <p:nvPr/>
          </p:nvSpPr>
          <p:spPr>
            <a:xfrm>
              <a:off x="7865640" y="21524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146"/>
            <p:cNvSpPr/>
            <p:nvPr/>
          </p:nvSpPr>
          <p:spPr>
            <a:xfrm>
              <a:off x="8067240" y="21524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147"/>
            <p:cNvSpPr/>
            <p:nvPr/>
          </p:nvSpPr>
          <p:spPr>
            <a:xfrm>
              <a:off x="7962120" y="21524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148"/>
            <p:cNvSpPr/>
            <p:nvPr/>
          </p:nvSpPr>
          <p:spPr>
            <a:xfrm>
              <a:off x="7907760" y="207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149"/>
            <p:cNvSpPr/>
            <p:nvPr/>
          </p:nvSpPr>
          <p:spPr>
            <a:xfrm>
              <a:off x="8004600" y="207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150"/>
            <p:cNvSpPr/>
            <p:nvPr/>
          </p:nvSpPr>
          <p:spPr>
            <a:xfrm>
              <a:off x="7963200" y="19915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33" name="Group 151"/>
            <p:cNvGrpSpPr/>
            <p:nvPr/>
          </p:nvGrpSpPr>
          <p:grpSpPr>
            <a:xfrm>
              <a:off x="7112880" y="1874160"/>
              <a:ext cx="1755720" cy="1573920"/>
              <a:chOff x="7112880" y="1874160"/>
              <a:chExt cx="1755720" cy="1573920"/>
            </a:xfrm>
          </p:grpSpPr>
          <p:sp>
            <p:nvSpPr>
              <p:cNvPr id="334" name="CustomShape 152"/>
              <p:cNvSpPr/>
              <p:nvPr/>
            </p:nvSpPr>
            <p:spPr>
              <a:xfrm>
                <a:off x="7112880" y="1874160"/>
                <a:ext cx="1755720" cy="157356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CustomShape 153"/>
              <p:cNvSpPr/>
              <p:nvPr/>
            </p:nvSpPr>
            <p:spPr>
              <a:xfrm>
                <a:off x="7392960" y="2977920"/>
                <a:ext cx="121680" cy="47016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" name="CustomShape 154"/>
              <p:cNvSpPr/>
              <p:nvPr/>
            </p:nvSpPr>
            <p:spPr>
              <a:xfrm>
                <a:off x="7556760" y="2673360"/>
                <a:ext cx="594720" cy="77436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" name="CustomShape 155"/>
              <p:cNvSpPr/>
              <p:nvPr/>
            </p:nvSpPr>
            <p:spPr>
              <a:xfrm>
                <a:off x="7665480" y="2479680"/>
                <a:ext cx="474480" cy="69588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CustomShape 156"/>
              <p:cNvSpPr/>
              <p:nvPr/>
            </p:nvSpPr>
            <p:spPr>
              <a:xfrm>
                <a:off x="7994520" y="2749680"/>
                <a:ext cx="495360" cy="8172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CustomShape 157"/>
              <p:cNvSpPr/>
              <p:nvPr/>
            </p:nvSpPr>
            <p:spPr>
              <a:xfrm>
                <a:off x="7994520" y="2484360"/>
                <a:ext cx="342720" cy="26208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40" name="CustomShape 158"/>
          <p:cNvSpPr/>
          <p:nvPr/>
        </p:nvSpPr>
        <p:spPr>
          <a:xfrm>
            <a:off x="91440" y="914400"/>
            <a:ext cx="231660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Measurement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1" name="CustomShape 159"/>
          <p:cNvSpPr/>
          <p:nvPr/>
        </p:nvSpPr>
        <p:spPr>
          <a:xfrm>
            <a:off x="3940200" y="1005840"/>
            <a:ext cx="180360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2" name="CustomShape 160"/>
          <p:cNvSpPr/>
          <p:nvPr/>
        </p:nvSpPr>
        <p:spPr>
          <a:xfrm>
            <a:off x="7163280" y="915480"/>
            <a:ext cx="197820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Discoveries/ Knowledge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5"/>
          <a:stretch/>
        </p:blipFill>
        <p:spPr>
          <a:xfrm>
            <a:off x="2704320" y="1486440"/>
            <a:ext cx="2211480" cy="2808720"/>
          </a:xfrm>
          <a:prstGeom prst="rect">
            <a:avLst/>
          </a:prstGeom>
          <a:ln>
            <a:noFill/>
          </a:ln>
        </p:spPr>
      </p:pic>
      <p:graphicFrame>
        <p:nvGraphicFramePr>
          <p:cNvPr id="344" name="Table 161"/>
          <p:cNvGraphicFramePr/>
          <p:nvPr/>
        </p:nvGraphicFramePr>
        <p:xfrm>
          <a:off x="4689720" y="1604160"/>
          <a:ext cx="2350800" cy="1522440"/>
        </p:xfrm>
        <a:graphic>
          <a:graphicData uri="http://schemas.openxmlformats.org/drawingml/2006/table">
            <a:tbl>
              <a:tblPr/>
              <a:tblGrid>
                <a:gridCol w="385920"/>
                <a:gridCol w="617400"/>
                <a:gridCol w="687960"/>
                <a:gridCol w="659880"/>
              </a:tblGrid>
              <a:tr h="548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1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44BF6A67-10EB-4DB2-9B5F-E814E74086BA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62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Noisy Peaks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63" name="" descr=""/>
          <p:cNvPicPr/>
          <p:nvPr/>
        </p:nvPicPr>
        <p:blipFill>
          <a:blip r:embed="rId1"/>
          <a:stretch/>
        </p:blipFill>
        <p:spPr>
          <a:xfrm>
            <a:off x="1967400" y="1082520"/>
            <a:ext cx="5332320" cy="391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44DCAC65-87CA-47DC-8F55-7670D6CE032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65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Noisy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66" name="CustomShape 3"/>
          <p:cNvSpPr/>
          <p:nvPr/>
        </p:nvSpPr>
        <p:spPr>
          <a:xfrm>
            <a:off x="215640" y="11354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7" name="" descr=""/>
          <p:cNvPicPr/>
          <p:nvPr/>
        </p:nvPicPr>
        <p:blipFill>
          <a:blip r:embed="rId1"/>
          <a:srcRect l="9513" t="10113" r="9400" b="6565"/>
          <a:stretch/>
        </p:blipFill>
        <p:spPr>
          <a:xfrm>
            <a:off x="2299680" y="930960"/>
            <a:ext cx="4092840" cy="420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C99B0296-B1CF-4561-B13A-A202D3CA4CE3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69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Overlapping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70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1" name="" descr=""/>
          <p:cNvPicPr/>
          <p:nvPr/>
        </p:nvPicPr>
        <p:blipFill>
          <a:blip r:embed="rId1"/>
          <a:srcRect l="7889" t="10138" r="7904" b="0"/>
          <a:stretch/>
        </p:blipFill>
        <p:spPr>
          <a:xfrm>
            <a:off x="2191680" y="950400"/>
            <a:ext cx="4169520" cy="444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3" dur="indefinite" restart="never" nodeType="tmRoot">
          <p:childTnLst>
            <p:seq>
              <p:cTn id="1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92BA13A7-E539-4BAC-A762-719979AFE5EF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73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Overlapping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74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5" name="" descr=""/>
          <p:cNvPicPr/>
          <p:nvPr/>
        </p:nvPicPr>
        <p:blipFill>
          <a:blip r:embed="rId1"/>
          <a:srcRect l="0" t="9518" r="0" b="0"/>
          <a:stretch/>
        </p:blipFill>
        <p:spPr>
          <a:xfrm>
            <a:off x="1463040" y="927360"/>
            <a:ext cx="4937040" cy="4466880"/>
          </a:xfrm>
          <a:prstGeom prst="rect">
            <a:avLst/>
          </a:prstGeom>
          <a:ln>
            <a:noFill/>
          </a:ln>
        </p:spPr>
      </p:pic>
      <p:sp>
        <p:nvSpPr>
          <p:cNvPr id="976" name="CustomShape 4"/>
          <p:cNvSpPr/>
          <p:nvPr/>
        </p:nvSpPr>
        <p:spPr>
          <a:xfrm>
            <a:off x="5933880" y="1266120"/>
            <a:ext cx="339228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  <a:ea typeface="DejaVu Sans"/>
              </a:rPr>
              <a:t>How many peaks are there?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72B23B59-B2AA-47A5-A6A4-1A6AC64D948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78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Overlapping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79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0" name="" descr=""/>
          <p:cNvPicPr/>
          <p:nvPr/>
        </p:nvPicPr>
        <p:blipFill>
          <a:blip r:embed="rId1"/>
          <a:srcRect l="0" t="8322" r="0" b="0"/>
          <a:stretch/>
        </p:blipFill>
        <p:spPr>
          <a:xfrm>
            <a:off x="1993320" y="914400"/>
            <a:ext cx="4846680" cy="4443120"/>
          </a:xfrm>
          <a:prstGeom prst="rect">
            <a:avLst/>
          </a:prstGeom>
          <a:ln>
            <a:noFill/>
          </a:ln>
        </p:spPr>
      </p:pic>
      <p:sp>
        <p:nvSpPr>
          <p:cNvPr id="981" name="Line 4"/>
          <p:cNvSpPr/>
          <p:nvPr/>
        </p:nvSpPr>
        <p:spPr>
          <a:xfrm>
            <a:off x="4572000" y="2560320"/>
            <a:ext cx="360" cy="1371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Line 5"/>
          <p:cNvSpPr/>
          <p:nvPr/>
        </p:nvSpPr>
        <p:spPr>
          <a:xfrm>
            <a:off x="4699440" y="2011680"/>
            <a:ext cx="360" cy="1371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5646A614-3C74-41F0-9359-57207024B64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84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Overlapping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85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6" name="" descr=""/>
          <p:cNvPicPr/>
          <p:nvPr/>
        </p:nvPicPr>
        <p:blipFill>
          <a:blip r:embed="rId1"/>
          <a:srcRect l="0" t="8691" r="0" b="0"/>
          <a:stretch/>
        </p:blipFill>
        <p:spPr>
          <a:xfrm>
            <a:off x="932040" y="971640"/>
            <a:ext cx="4442400" cy="4056120"/>
          </a:xfrm>
          <a:prstGeom prst="rect">
            <a:avLst/>
          </a:prstGeom>
          <a:ln>
            <a:noFill/>
          </a:ln>
        </p:spPr>
      </p:pic>
      <p:sp>
        <p:nvSpPr>
          <p:cNvPr id="987" name="CustomShape 4"/>
          <p:cNvSpPr/>
          <p:nvPr/>
        </p:nvSpPr>
        <p:spPr>
          <a:xfrm>
            <a:off x="5110200" y="1262520"/>
            <a:ext cx="339228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  <a:ea typeface="DejaVu Sans"/>
              </a:rPr>
              <a:t>How many peaks are there?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8" name="CustomShape 5"/>
          <p:cNvSpPr/>
          <p:nvPr/>
        </p:nvSpPr>
        <p:spPr>
          <a:xfrm>
            <a:off x="2394720" y="3179520"/>
            <a:ext cx="1918800" cy="1095840"/>
          </a:xfrm>
          <a:prstGeom prst="ellipse">
            <a:avLst/>
          </a:prstGeom>
          <a:noFill/>
          <a:ln w="3816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E916A4C8-0624-4471-AE0A-FF00363D8F18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90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Robust, Fast, Automated, and Beyond Human Perseption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91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2" name="" descr=""/>
          <p:cNvPicPr/>
          <p:nvPr/>
        </p:nvPicPr>
        <p:blipFill>
          <a:blip r:embed="rId1"/>
          <a:srcRect l="0" t="2203" r="0" b="0"/>
          <a:stretch/>
        </p:blipFill>
        <p:spPr>
          <a:xfrm>
            <a:off x="1005840" y="880560"/>
            <a:ext cx="7644600" cy="405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1" dur="indefinite" restart="never" nodeType="tmRoot">
          <p:childTnLst>
            <p:seq>
              <p:cTn id="1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" descr=""/>
          <p:cNvPicPr/>
          <p:nvPr/>
        </p:nvPicPr>
        <p:blipFill>
          <a:blip r:embed="rId1"/>
          <a:stretch/>
        </p:blipFill>
        <p:spPr>
          <a:xfrm>
            <a:off x="1104840" y="914400"/>
            <a:ext cx="7428960" cy="4062600"/>
          </a:xfrm>
          <a:prstGeom prst="rect">
            <a:avLst/>
          </a:prstGeom>
          <a:ln>
            <a:noFill/>
          </a:ln>
        </p:spPr>
      </p:pic>
      <p:sp>
        <p:nvSpPr>
          <p:cNvPr id="994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39A7141F-2C20-4BA1-8EE2-D9B7BF4B8B5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95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Robust, Fast, Automated, and Beyond Human Perseption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96" name="CustomShape 3"/>
          <p:cNvSpPr/>
          <p:nvPr/>
        </p:nvSpPr>
        <p:spPr>
          <a:xfrm>
            <a:off x="3567240" y="3602160"/>
            <a:ext cx="1004400" cy="1278720"/>
          </a:xfrm>
          <a:prstGeom prst="ellipse">
            <a:avLst/>
          </a:prstGeom>
          <a:noFill/>
          <a:ln w="2916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97" name="" descr=""/>
          <p:cNvPicPr/>
          <p:nvPr/>
        </p:nvPicPr>
        <p:blipFill>
          <a:blip r:embed="rId2"/>
          <a:stretch/>
        </p:blipFill>
        <p:spPr>
          <a:xfrm>
            <a:off x="4272480" y="1188720"/>
            <a:ext cx="3951000" cy="2102400"/>
          </a:xfrm>
          <a:prstGeom prst="rect">
            <a:avLst/>
          </a:prstGeom>
          <a:ln w="19080">
            <a:solidFill>
              <a:srgbClr val="a4001d"/>
            </a:solidFill>
            <a:round/>
          </a:ln>
        </p:spPr>
      </p:pic>
      <p:sp>
        <p:nvSpPr>
          <p:cNvPr id="998" name="Line 4"/>
          <p:cNvSpPr/>
          <p:nvPr/>
        </p:nvSpPr>
        <p:spPr>
          <a:xfrm flipH="1">
            <a:off x="4276080" y="3291840"/>
            <a:ext cx="215280" cy="365760"/>
          </a:xfrm>
          <a:prstGeom prst="line">
            <a:avLst/>
          </a:prstGeom>
          <a:ln w="3816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3" dur="indefinite" restart="never" nodeType="tmRoot">
          <p:childTnLst>
            <p:seq>
              <p:cTn id="1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03E66CA7-782F-427C-9584-0FAFADF5DCC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000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Further Directions: Blocking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01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3280"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Improved Blocking Method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Faster blocking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More Intelligent Blocking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75" dur="indefinite" restart="never" nodeType="tmRoot">
          <p:childTnLst>
            <p:seq>
              <p:cTn id="1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2ECD2B66-25B2-441A-9B1F-F3302672688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003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Further Directions: Curve Fitting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04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3280"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Improved Peak Extraction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Faster Curve Fitting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</a:t>
            </a:r>
            <a:endParaRPr b="0" lang="en-US" sz="2000" spc="-1" strike="noStrike">
              <a:latin typeface="Arial"/>
            </a:endParaRPr>
          </a:p>
          <a:p>
            <a:pPr lvl="2" marL="648000" indent="-21456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Noise</a:t>
            </a:r>
            <a:endParaRPr b="0" lang="en-US" sz="2000" spc="-1" strike="noStrike">
              <a:latin typeface="Arial"/>
            </a:endParaRPr>
          </a:p>
          <a:p>
            <a:pPr lvl="2" marL="648000" indent="-21456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Peaks vs Noise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005" name="" descr=""/>
          <p:cNvPicPr/>
          <p:nvPr/>
        </p:nvPicPr>
        <p:blipFill>
          <a:blip r:embed="rId1"/>
          <a:srcRect l="0" t="0" r="0" b="12325"/>
          <a:stretch/>
        </p:blipFill>
        <p:spPr>
          <a:xfrm>
            <a:off x="5338800" y="1006920"/>
            <a:ext cx="3346560" cy="191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7" dur="indefinite" restart="never" nodeType="tmRoot">
          <p:childTnLst>
            <p:seq>
              <p:cTn id="1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2347AA16-F79A-4B2A-91C6-A65BDDF524C3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The New Bottle Neck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rcRect l="14801" t="0" r="27720" b="8100"/>
          <a:stretch/>
        </p:blipFill>
        <p:spPr>
          <a:xfrm>
            <a:off x="457560" y="1493640"/>
            <a:ext cx="1825920" cy="1643040"/>
          </a:xfrm>
          <a:prstGeom prst="rect">
            <a:avLst/>
          </a:prstGeom>
          <a:ln>
            <a:noFill/>
          </a:ln>
        </p:spPr>
      </p:pic>
      <p:pic>
        <p:nvPicPr>
          <p:cNvPr id="348" name="Picture 2" descr=""/>
          <p:cNvPicPr/>
          <p:nvPr/>
        </p:nvPicPr>
        <p:blipFill>
          <a:blip r:embed="rId2"/>
          <a:stretch/>
        </p:blipFill>
        <p:spPr>
          <a:xfrm rot="16200000">
            <a:off x="389880" y="3184200"/>
            <a:ext cx="1180440" cy="1095120"/>
          </a:xfrm>
          <a:prstGeom prst="rect">
            <a:avLst/>
          </a:prstGeom>
          <a:ln>
            <a:noFill/>
          </a:ln>
        </p:spPr>
      </p:pic>
      <p:grpSp>
        <p:nvGrpSpPr>
          <p:cNvPr id="349" name="Group 3"/>
          <p:cNvGrpSpPr/>
          <p:nvPr/>
        </p:nvGrpSpPr>
        <p:grpSpPr>
          <a:xfrm>
            <a:off x="630720" y="4035600"/>
            <a:ext cx="1303200" cy="973800"/>
            <a:chOff x="630720" y="4035600"/>
            <a:chExt cx="1303200" cy="973800"/>
          </a:xfrm>
        </p:grpSpPr>
        <p:pic>
          <p:nvPicPr>
            <p:cNvPr id="350" name="Picture 5" descr=""/>
            <p:cNvPicPr/>
            <p:nvPr/>
          </p:nvPicPr>
          <p:blipFill>
            <a:blip r:embed="rId3"/>
            <a:stretch/>
          </p:blipFill>
          <p:spPr>
            <a:xfrm rot="5400000">
              <a:off x="940680" y="4016160"/>
              <a:ext cx="973800" cy="1012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1" name="CustomShape 4"/>
            <p:cNvSpPr/>
            <p:nvPr/>
          </p:nvSpPr>
          <p:spPr>
            <a:xfrm>
              <a:off x="630720" y="4045680"/>
              <a:ext cx="135720" cy="19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52" name="" descr=""/>
          <p:cNvPicPr/>
          <p:nvPr/>
        </p:nvPicPr>
        <p:blipFill>
          <a:blip r:embed="rId4"/>
          <a:srcRect l="12874" t="11860" r="10266" b="10630"/>
          <a:stretch/>
        </p:blipFill>
        <p:spPr>
          <a:xfrm rot="16200000">
            <a:off x="1284480" y="3323160"/>
            <a:ext cx="994680" cy="1003320"/>
          </a:xfrm>
          <a:prstGeom prst="rect">
            <a:avLst/>
          </a:prstGeom>
          <a:ln>
            <a:noFill/>
          </a:ln>
        </p:spPr>
      </p:pic>
      <p:grpSp>
        <p:nvGrpSpPr>
          <p:cNvPr id="353" name="Group 5"/>
          <p:cNvGrpSpPr/>
          <p:nvPr/>
        </p:nvGrpSpPr>
        <p:grpSpPr>
          <a:xfrm>
            <a:off x="7112880" y="1874160"/>
            <a:ext cx="1755720" cy="1573920"/>
            <a:chOff x="7112880" y="1874160"/>
            <a:chExt cx="1755720" cy="1573920"/>
          </a:xfrm>
        </p:grpSpPr>
        <p:sp>
          <p:nvSpPr>
            <p:cNvPr id="354" name="CustomShape 6"/>
            <p:cNvSpPr/>
            <p:nvPr/>
          </p:nvSpPr>
          <p:spPr>
            <a:xfrm>
              <a:off x="7924680" y="26002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7"/>
            <p:cNvSpPr/>
            <p:nvPr/>
          </p:nvSpPr>
          <p:spPr>
            <a:xfrm>
              <a:off x="7166160" y="336564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8"/>
            <p:cNvSpPr/>
            <p:nvPr/>
          </p:nvSpPr>
          <p:spPr>
            <a:xfrm>
              <a:off x="7378560" y="3365640"/>
              <a:ext cx="62640" cy="62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9"/>
            <p:cNvSpPr/>
            <p:nvPr/>
          </p:nvSpPr>
          <p:spPr>
            <a:xfrm>
              <a:off x="7263000" y="336564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10"/>
            <p:cNvSpPr/>
            <p:nvPr/>
          </p:nvSpPr>
          <p:spPr>
            <a:xfrm>
              <a:off x="7208640" y="32839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11"/>
            <p:cNvSpPr/>
            <p:nvPr/>
          </p:nvSpPr>
          <p:spPr>
            <a:xfrm>
              <a:off x="7421040" y="3283920"/>
              <a:ext cx="62640" cy="62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12"/>
            <p:cNvSpPr/>
            <p:nvPr/>
          </p:nvSpPr>
          <p:spPr>
            <a:xfrm>
              <a:off x="7305120" y="32839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13"/>
            <p:cNvSpPr/>
            <p:nvPr/>
          </p:nvSpPr>
          <p:spPr>
            <a:xfrm>
              <a:off x="7264080" y="32047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14"/>
            <p:cNvSpPr/>
            <p:nvPr/>
          </p:nvSpPr>
          <p:spPr>
            <a:xfrm>
              <a:off x="747648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15"/>
            <p:cNvSpPr/>
            <p:nvPr/>
          </p:nvSpPr>
          <p:spPr>
            <a:xfrm>
              <a:off x="7371360" y="3204720"/>
              <a:ext cx="62640" cy="62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16"/>
            <p:cNvSpPr/>
            <p:nvPr/>
          </p:nvSpPr>
          <p:spPr>
            <a:xfrm>
              <a:off x="7315200" y="31201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17"/>
            <p:cNvSpPr/>
            <p:nvPr/>
          </p:nvSpPr>
          <p:spPr>
            <a:xfrm>
              <a:off x="752760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18"/>
            <p:cNvSpPr/>
            <p:nvPr/>
          </p:nvSpPr>
          <p:spPr>
            <a:xfrm>
              <a:off x="742284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19"/>
            <p:cNvSpPr/>
            <p:nvPr/>
          </p:nvSpPr>
          <p:spPr>
            <a:xfrm>
              <a:off x="7399440" y="3022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20"/>
            <p:cNvSpPr/>
            <p:nvPr/>
          </p:nvSpPr>
          <p:spPr>
            <a:xfrm>
              <a:off x="7601040" y="3022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21"/>
            <p:cNvSpPr/>
            <p:nvPr/>
          </p:nvSpPr>
          <p:spPr>
            <a:xfrm>
              <a:off x="7496280" y="3022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22"/>
            <p:cNvSpPr/>
            <p:nvPr/>
          </p:nvSpPr>
          <p:spPr>
            <a:xfrm>
              <a:off x="7405920" y="29275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23"/>
            <p:cNvSpPr/>
            <p:nvPr/>
          </p:nvSpPr>
          <p:spPr>
            <a:xfrm>
              <a:off x="7607160" y="29275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24"/>
            <p:cNvSpPr/>
            <p:nvPr/>
          </p:nvSpPr>
          <p:spPr>
            <a:xfrm>
              <a:off x="7502400" y="29275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25"/>
            <p:cNvSpPr/>
            <p:nvPr/>
          </p:nvSpPr>
          <p:spPr>
            <a:xfrm>
              <a:off x="7466760" y="2830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26"/>
            <p:cNvSpPr/>
            <p:nvPr/>
          </p:nvSpPr>
          <p:spPr>
            <a:xfrm>
              <a:off x="7668360" y="2830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27"/>
            <p:cNvSpPr/>
            <p:nvPr/>
          </p:nvSpPr>
          <p:spPr>
            <a:xfrm>
              <a:off x="7563240" y="2830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28"/>
            <p:cNvSpPr/>
            <p:nvPr/>
          </p:nvSpPr>
          <p:spPr>
            <a:xfrm>
              <a:off x="7512480" y="33656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29"/>
            <p:cNvSpPr/>
            <p:nvPr/>
          </p:nvSpPr>
          <p:spPr>
            <a:xfrm>
              <a:off x="7714080" y="33656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30"/>
            <p:cNvSpPr/>
            <p:nvPr/>
          </p:nvSpPr>
          <p:spPr>
            <a:xfrm>
              <a:off x="7609320" y="33656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31"/>
            <p:cNvSpPr/>
            <p:nvPr/>
          </p:nvSpPr>
          <p:spPr>
            <a:xfrm>
              <a:off x="7554960" y="3283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32"/>
            <p:cNvSpPr/>
            <p:nvPr/>
          </p:nvSpPr>
          <p:spPr>
            <a:xfrm>
              <a:off x="7756560" y="3283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33"/>
            <p:cNvSpPr/>
            <p:nvPr/>
          </p:nvSpPr>
          <p:spPr>
            <a:xfrm>
              <a:off x="7651440" y="3283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34"/>
            <p:cNvSpPr/>
            <p:nvPr/>
          </p:nvSpPr>
          <p:spPr>
            <a:xfrm>
              <a:off x="761004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CustomShape 35"/>
            <p:cNvSpPr/>
            <p:nvPr/>
          </p:nvSpPr>
          <p:spPr>
            <a:xfrm>
              <a:off x="781164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36"/>
            <p:cNvSpPr/>
            <p:nvPr/>
          </p:nvSpPr>
          <p:spPr>
            <a:xfrm>
              <a:off x="770688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37"/>
            <p:cNvSpPr/>
            <p:nvPr/>
          </p:nvSpPr>
          <p:spPr>
            <a:xfrm>
              <a:off x="766152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38"/>
            <p:cNvSpPr/>
            <p:nvPr/>
          </p:nvSpPr>
          <p:spPr>
            <a:xfrm>
              <a:off x="786312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39"/>
            <p:cNvSpPr/>
            <p:nvPr/>
          </p:nvSpPr>
          <p:spPr>
            <a:xfrm>
              <a:off x="775800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40"/>
            <p:cNvSpPr/>
            <p:nvPr/>
          </p:nvSpPr>
          <p:spPr>
            <a:xfrm>
              <a:off x="7700040" y="3039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41"/>
            <p:cNvSpPr/>
            <p:nvPr/>
          </p:nvSpPr>
          <p:spPr>
            <a:xfrm>
              <a:off x="7901640" y="3039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42"/>
            <p:cNvSpPr/>
            <p:nvPr/>
          </p:nvSpPr>
          <p:spPr>
            <a:xfrm>
              <a:off x="7796880" y="3039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43"/>
            <p:cNvSpPr/>
            <p:nvPr/>
          </p:nvSpPr>
          <p:spPr>
            <a:xfrm>
              <a:off x="7710480" y="2957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44"/>
            <p:cNvSpPr/>
            <p:nvPr/>
          </p:nvSpPr>
          <p:spPr>
            <a:xfrm>
              <a:off x="7912080" y="2957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45"/>
            <p:cNvSpPr/>
            <p:nvPr/>
          </p:nvSpPr>
          <p:spPr>
            <a:xfrm>
              <a:off x="7807320" y="2957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46"/>
            <p:cNvSpPr/>
            <p:nvPr/>
          </p:nvSpPr>
          <p:spPr>
            <a:xfrm>
              <a:off x="7783200" y="2869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47"/>
            <p:cNvSpPr/>
            <p:nvPr/>
          </p:nvSpPr>
          <p:spPr>
            <a:xfrm>
              <a:off x="7984800" y="28699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48"/>
            <p:cNvSpPr/>
            <p:nvPr/>
          </p:nvSpPr>
          <p:spPr>
            <a:xfrm>
              <a:off x="7880040" y="28699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49"/>
            <p:cNvSpPr/>
            <p:nvPr/>
          </p:nvSpPr>
          <p:spPr>
            <a:xfrm>
              <a:off x="7533360" y="27410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50"/>
            <p:cNvSpPr/>
            <p:nvPr/>
          </p:nvSpPr>
          <p:spPr>
            <a:xfrm>
              <a:off x="7734960" y="274104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51"/>
            <p:cNvSpPr/>
            <p:nvPr/>
          </p:nvSpPr>
          <p:spPr>
            <a:xfrm>
              <a:off x="7630200" y="274104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52"/>
            <p:cNvSpPr/>
            <p:nvPr/>
          </p:nvSpPr>
          <p:spPr>
            <a:xfrm>
              <a:off x="7830360" y="27727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53"/>
            <p:cNvSpPr/>
            <p:nvPr/>
          </p:nvSpPr>
          <p:spPr>
            <a:xfrm>
              <a:off x="8031960" y="277272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54"/>
            <p:cNvSpPr/>
            <p:nvPr/>
          </p:nvSpPr>
          <p:spPr>
            <a:xfrm>
              <a:off x="7926840" y="27727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55"/>
            <p:cNvSpPr/>
            <p:nvPr/>
          </p:nvSpPr>
          <p:spPr>
            <a:xfrm>
              <a:off x="7978680" y="25153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56"/>
            <p:cNvSpPr/>
            <p:nvPr/>
          </p:nvSpPr>
          <p:spPr>
            <a:xfrm>
              <a:off x="8145000" y="24328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57"/>
            <p:cNvSpPr/>
            <p:nvPr/>
          </p:nvSpPr>
          <p:spPr>
            <a:xfrm>
              <a:off x="8186760" y="234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58"/>
            <p:cNvSpPr/>
            <p:nvPr/>
          </p:nvSpPr>
          <p:spPr>
            <a:xfrm>
              <a:off x="8081640" y="234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59"/>
            <p:cNvSpPr/>
            <p:nvPr/>
          </p:nvSpPr>
          <p:spPr>
            <a:xfrm>
              <a:off x="8035560" y="24235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60"/>
            <p:cNvSpPr/>
            <p:nvPr/>
          </p:nvSpPr>
          <p:spPr>
            <a:xfrm>
              <a:off x="813060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61"/>
            <p:cNvSpPr/>
            <p:nvPr/>
          </p:nvSpPr>
          <p:spPr>
            <a:xfrm>
              <a:off x="7584840" y="265356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62"/>
            <p:cNvSpPr/>
            <p:nvPr/>
          </p:nvSpPr>
          <p:spPr>
            <a:xfrm>
              <a:off x="7786440" y="265356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63"/>
            <p:cNvSpPr/>
            <p:nvPr/>
          </p:nvSpPr>
          <p:spPr>
            <a:xfrm>
              <a:off x="7681680" y="265356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64"/>
            <p:cNvSpPr/>
            <p:nvPr/>
          </p:nvSpPr>
          <p:spPr>
            <a:xfrm>
              <a:off x="7627320" y="257148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65"/>
            <p:cNvSpPr/>
            <p:nvPr/>
          </p:nvSpPr>
          <p:spPr>
            <a:xfrm>
              <a:off x="7828560" y="257148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66"/>
            <p:cNvSpPr/>
            <p:nvPr/>
          </p:nvSpPr>
          <p:spPr>
            <a:xfrm>
              <a:off x="7723800" y="257148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67"/>
            <p:cNvSpPr/>
            <p:nvPr/>
          </p:nvSpPr>
          <p:spPr>
            <a:xfrm>
              <a:off x="7682400" y="249264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68"/>
            <p:cNvSpPr/>
            <p:nvPr/>
          </p:nvSpPr>
          <p:spPr>
            <a:xfrm>
              <a:off x="7884000" y="2492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69"/>
            <p:cNvSpPr/>
            <p:nvPr/>
          </p:nvSpPr>
          <p:spPr>
            <a:xfrm>
              <a:off x="7779240" y="2492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70"/>
            <p:cNvSpPr/>
            <p:nvPr/>
          </p:nvSpPr>
          <p:spPr>
            <a:xfrm>
              <a:off x="7733880" y="24076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71"/>
            <p:cNvSpPr/>
            <p:nvPr/>
          </p:nvSpPr>
          <p:spPr>
            <a:xfrm>
              <a:off x="7935120" y="24076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72"/>
            <p:cNvSpPr/>
            <p:nvPr/>
          </p:nvSpPr>
          <p:spPr>
            <a:xfrm>
              <a:off x="7830360" y="24076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73"/>
            <p:cNvSpPr/>
            <p:nvPr/>
          </p:nvSpPr>
          <p:spPr>
            <a:xfrm>
              <a:off x="7772400" y="23270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74"/>
            <p:cNvSpPr/>
            <p:nvPr/>
          </p:nvSpPr>
          <p:spPr>
            <a:xfrm>
              <a:off x="7974000" y="23270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75"/>
            <p:cNvSpPr/>
            <p:nvPr/>
          </p:nvSpPr>
          <p:spPr>
            <a:xfrm>
              <a:off x="7869240" y="23270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76"/>
            <p:cNvSpPr/>
            <p:nvPr/>
          </p:nvSpPr>
          <p:spPr>
            <a:xfrm>
              <a:off x="782532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77"/>
            <p:cNvSpPr/>
            <p:nvPr/>
          </p:nvSpPr>
          <p:spPr>
            <a:xfrm>
              <a:off x="802692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78"/>
            <p:cNvSpPr/>
            <p:nvPr/>
          </p:nvSpPr>
          <p:spPr>
            <a:xfrm>
              <a:off x="792216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79"/>
            <p:cNvSpPr/>
            <p:nvPr/>
          </p:nvSpPr>
          <p:spPr>
            <a:xfrm>
              <a:off x="8312400" y="27032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80"/>
            <p:cNvSpPr/>
            <p:nvPr/>
          </p:nvSpPr>
          <p:spPr>
            <a:xfrm>
              <a:off x="8353800" y="2624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81"/>
            <p:cNvSpPr/>
            <p:nvPr/>
          </p:nvSpPr>
          <p:spPr>
            <a:xfrm>
              <a:off x="8185680" y="2874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82"/>
            <p:cNvSpPr/>
            <p:nvPr/>
          </p:nvSpPr>
          <p:spPr>
            <a:xfrm>
              <a:off x="8091720" y="287496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83"/>
            <p:cNvSpPr/>
            <p:nvPr/>
          </p:nvSpPr>
          <p:spPr>
            <a:xfrm>
              <a:off x="8236800" y="278388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84"/>
            <p:cNvSpPr/>
            <p:nvPr/>
          </p:nvSpPr>
          <p:spPr>
            <a:xfrm>
              <a:off x="8132040" y="278388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85"/>
            <p:cNvSpPr/>
            <p:nvPr/>
          </p:nvSpPr>
          <p:spPr>
            <a:xfrm>
              <a:off x="7823520" y="3371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86"/>
            <p:cNvSpPr/>
            <p:nvPr/>
          </p:nvSpPr>
          <p:spPr>
            <a:xfrm>
              <a:off x="8025120" y="3371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87"/>
            <p:cNvSpPr/>
            <p:nvPr/>
          </p:nvSpPr>
          <p:spPr>
            <a:xfrm>
              <a:off x="7920360" y="3371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88"/>
            <p:cNvSpPr/>
            <p:nvPr/>
          </p:nvSpPr>
          <p:spPr>
            <a:xfrm>
              <a:off x="7866000" y="3289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89"/>
            <p:cNvSpPr/>
            <p:nvPr/>
          </p:nvSpPr>
          <p:spPr>
            <a:xfrm>
              <a:off x="8067600" y="3289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90"/>
            <p:cNvSpPr/>
            <p:nvPr/>
          </p:nvSpPr>
          <p:spPr>
            <a:xfrm>
              <a:off x="7962480" y="3289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91"/>
            <p:cNvSpPr/>
            <p:nvPr/>
          </p:nvSpPr>
          <p:spPr>
            <a:xfrm>
              <a:off x="7921080" y="32104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92"/>
            <p:cNvSpPr/>
            <p:nvPr/>
          </p:nvSpPr>
          <p:spPr>
            <a:xfrm>
              <a:off x="8122680" y="32104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93"/>
            <p:cNvSpPr/>
            <p:nvPr/>
          </p:nvSpPr>
          <p:spPr>
            <a:xfrm>
              <a:off x="8017920" y="32104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94"/>
            <p:cNvSpPr/>
            <p:nvPr/>
          </p:nvSpPr>
          <p:spPr>
            <a:xfrm>
              <a:off x="8401680" y="272232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95"/>
            <p:cNvSpPr/>
            <p:nvPr/>
          </p:nvSpPr>
          <p:spPr>
            <a:xfrm>
              <a:off x="8284680" y="28911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96"/>
            <p:cNvSpPr/>
            <p:nvPr/>
          </p:nvSpPr>
          <p:spPr>
            <a:xfrm>
              <a:off x="8381160" y="28911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97"/>
            <p:cNvSpPr/>
            <p:nvPr/>
          </p:nvSpPr>
          <p:spPr>
            <a:xfrm>
              <a:off x="8340120" y="28094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98"/>
            <p:cNvSpPr/>
            <p:nvPr/>
          </p:nvSpPr>
          <p:spPr>
            <a:xfrm>
              <a:off x="7869240" y="2682360"/>
              <a:ext cx="73440" cy="7344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99"/>
            <p:cNvSpPr/>
            <p:nvPr/>
          </p:nvSpPr>
          <p:spPr>
            <a:xfrm>
              <a:off x="8436960" y="28094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100"/>
            <p:cNvSpPr/>
            <p:nvPr/>
          </p:nvSpPr>
          <p:spPr>
            <a:xfrm>
              <a:off x="81410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101"/>
            <p:cNvSpPr/>
            <p:nvPr/>
          </p:nvSpPr>
          <p:spPr>
            <a:xfrm>
              <a:off x="83426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102"/>
            <p:cNvSpPr/>
            <p:nvPr/>
          </p:nvSpPr>
          <p:spPr>
            <a:xfrm>
              <a:off x="823788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103"/>
            <p:cNvSpPr/>
            <p:nvPr/>
          </p:nvSpPr>
          <p:spPr>
            <a:xfrm>
              <a:off x="818352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104"/>
            <p:cNvSpPr/>
            <p:nvPr/>
          </p:nvSpPr>
          <p:spPr>
            <a:xfrm>
              <a:off x="838476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105"/>
            <p:cNvSpPr/>
            <p:nvPr/>
          </p:nvSpPr>
          <p:spPr>
            <a:xfrm>
              <a:off x="828000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106"/>
            <p:cNvSpPr/>
            <p:nvPr/>
          </p:nvSpPr>
          <p:spPr>
            <a:xfrm>
              <a:off x="823860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107"/>
            <p:cNvSpPr/>
            <p:nvPr/>
          </p:nvSpPr>
          <p:spPr>
            <a:xfrm>
              <a:off x="844020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108"/>
            <p:cNvSpPr/>
            <p:nvPr/>
          </p:nvSpPr>
          <p:spPr>
            <a:xfrm>
              <a:off x="833544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109"/>
            <p:cNvSpPr/>
            <p:nvPr/>
          </p:nvSpPr>
          <p:spPr>
            <a:xfrm>
              <a:off x="84596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110"/>
            <p:cNvSpPr/>
            <p:nvPr/>
          </p:nvSpPr>
          <p:spPr>
            <a:xfrm>
              <a:off x="86612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111"/>
            <p:cNvSpPr/>
            <p:nvPr/>
          </p:nvSpPr>
          <p:spPr>
            <a:xfrm>
              <a:off x="855648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112"/>
            <p:cNvSpPr/>
            <p:nvPr/>
          </p:nvSpPr>
          <p:spPr>
            <a:xfrm>
              <a:off x="850212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113"/>
            <p:cNvSpPr/>
            <p:nvPr/>
          </p:nvSpPr>
          <p:spPr>
            <a:xfrm>
              <a:off x="870372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114"/>
            <p:cNvSpPr/>
            <p:nvPr/>
          </p:nvSpPr>
          <p:spPr>
            <a:xfrm>
              <a:off x="859860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115"/>
            <p:cNvSpPr/>
            <p:nvPr/>
          </p:nvSpPr>
          <p:spPr>
            <a:xfrm>
              <a:off x="855720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116"/>
            <p:cNvSpPr/>
            <p:nvPr/>
          </p:nvSpPr>
          <p:spPr>
            <a:xfrm>
              <a:off x="875952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117"/>
            <p:cNvSpPr/>
            <p:nvPr/>
          </p:nvSpPr>
          <p:spPr>
            <a:xfrm>
              <a:off x="865404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118"/>
            <p:cNvSpPr/>
            <p:nvPr/>
          </p:nvSpPr>
          <p:spPr>
            <a:xfrm>
              <a:off x="7981920" y="31312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119"/>
            <p:cNvSpPr/>
            <p:nvPr/>
          </p:nvSpPr>
          <p:spPr>
            <a:xfrm>
              <a:off x="8172720" y="313128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120"/>
            <p:cNvSpPr/>
            <p:nvPr/>
          </p:nvSpPr>
          <p:spPr>
            <a:xfrm>
              <a:off x="8078760" y="31312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121"/>
            <p:cNvSpPr/>
            <p:nvPr/>
          </p:nvSpPr>
          <p:spPr>
            <a:xfrm>
              <a:off x="8024400" y="304956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122"/>
            <p:cNvSpPr/>
            <p:nvPr/>
          </p:nvSpPr>
          <p:spPr>
            <a:xfrm>
              <a:off x="8214840" y="30495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123"/>
            <p:cNvSpPr/>
            <p:nvPr/>
          </p:nvSpPr>
          <p:spPr>
            <a:xfrm>
              <a:off x="8120880" y="304956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124"/>
            <p:cNvSpPr/>
            <p:nvPr/>
          </p:nvSpPr>
          <p:spPr>
            <a:xfrm>
              <a:off x="8079480" y="297036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125"/>
            <p:cNvSpPr/>
            <p:nvPr/>
          </p:nvSpPr>
          <p:spPr>
            <a:xfrm>
              <a:off x="8270280" y="29703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126"/>
            <p:cNvSpPr/>
            <p:nvPr/>
          </p:nvSpPr>
          <p:spPr>
            <a:xfrm>
              <a:off x="8165520" y="29703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127"/>
            <p:cNvSpPr/>
            <p:nvPr/>
          </p:nvSpPr>
          <p:spPr>
            <a:xfrm>
              <a:off x="8291160" y="3126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128"/>
            <p:cNvSpPr/>
            <p:nvPr/>
          </p:nvSpPr>
          <p:spPr>
            <a:xfrm>
              <a:off x="8492760" y="3126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129"/>
            <p:cNvSpPr/>
            <p:nvPr/>
          </p:nvSpPr>
          <p:spPr>
            <a:xfrm>
              <a:off x="8387640" y="3126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130"/>
            <p:cNvSpPr/>
            <p:nvPr/>
          </p:nvSpPr>
          <p:spPr>
            <a:xfrm>
              <a:off x="8333280" y="30452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131"/>
            <p:cNvSpPr/>
            <p:nvPr/>
          </p:nvSpPr>
          <p:spPr>
            <a:xfrm>
              <a:off x="8534880" y="30452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132"/>
            <p:cNvSpPr/>
            <p:nvPr/>
          </p:nvSpPr>
          <p:spPr>
            <a:xfrm>
              <a:off x="8430120" y="30452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133"/>
            <p:cNvSpPr/>
            <p:nvPr/>
          </p:nvSpPr>
          <p:spPr>
            <a:xfrm>
              <a:off x="8388720" y="29660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134"/>
            <p:cNvSpPr/>
            <p:nvPr/>
          </p:nvSpPr>
          <p:spPr>
            <a:xfrm>
              <a:off x="8594280" y="310788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135"/>
            <p:cNvSpPr/>
            <p:nvPr/>
          </p:nvSpPr>
          <p:spPr>
            <a:xfrm>
              <a:off x="8496000" y="29275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136"/>
            <p:cNvSpPr/>
            <p:nvPr/>
          </p:nvSpPr>
          <p:spPr>
            <a:xfrm>
              <a:off x="8008920" y="26924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137"/>
            <p:cNvSpPr/>
            <p:nvPr/>
          </p:nvSpPr>
          <p:spPr>
            <a:xfrm>
              <a:off x="8210160" y="26924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138"/>
            <p:cNvSpPr/>
            <p:nvPr/>
          </p:nvSpPr>
          <p:spPr>
            <a:xfrm>
              <a:off x="8105400" y="26924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139"/>
            <p:cNvSpPr/>
            <p:nvPr/>
          </p:nvSpPr>
          <p:spPr>
            <a:xfrm>
              <a:off x="8051040" y="2606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140"/>
            <p:cNvSpPr/>
            <p:nvPr/>
          </p:nvSpPr>
          <p:spPr>
            <a:xfrm>
              <a:off x="8252640" y="2606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141"/>
            <p:cNvSpPr/>
            <p:nvPr/>
          </p:nvSpPr>
          <p:spPr>
            <a:xfrm>
              <a:off x="8147880" y="2606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142"/>
            <p:cNvSpPr/>
            <p:nvPr/>
          </p:nvSpPr>
          <p:spPr>
            <a:xfrm>
              <a:off x="8106480" y="25272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143"/>
            <p:cNvSpPr/>
            <p:nvPr/>
          </p:nvSpPr>
          <p:spPr>
            <a:xfrm>
              <a:off x="8308080" y="25272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144"/>
            <p:cNvSpPr/>
            <p:nvPr/>
          </p:nvSpPr>
          <p:spPr>
            <a:xfrm>
              <a:off x="8202960" y="25272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45"/>
            <p:cNvSpPr/>
            <p:nvPr/>
          </p:nvSpPr>
          <p:spPr>
            <a:xfrm>
              <a:off x="7865640" y="21524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46"/>
            <p:cNvSpPr/>
            <p:nvPr/>
          </p:nvSpPr>
          <p:spPr>
            <a:xfrm>
              <a:off x="8067240" y="21524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147"/>
            <p:cNvSpPr/>
            <p:nvPr/>
          </p:nvSpPr>
          <p:spPr>
            <a:xfrm>
              <a:off x="7962120" y="21524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148"/>
            <p:cNvSpPr/>
            <p:nvPr/>
          </p:nvSpPr>
          <p:spPr>
            <a:xfrm>
              <a:off x="7907760" y="207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149"/>
            <p:cNvSpPr/>
            <p:nvPr/>
          </p:nvSpPr>
          <p:spPr>
            <a:xfrm>
              <a:off x="8004600" y="207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50"/>
            <p:cNvSpPr/>
            <p:nvPr/>
          </p:nvSpPr>
          <p:spPr>
            <a:xfrm>
              <a:off x="7963200" y="19915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9" name="Group 151"/>
            <p:cNvGrpSpPr/>
            <p:nvPr/>
          </p:nvGrpSpPr>
          <p:grpSpPr>
            <a:xfrm>
              <a:off x="7112880" y="1874160"/>
              <a:ext cx="1755720" cy="1573920"/>
              <a:chOff x="7112880" y="1874160"/>
              <a:chExt cx="1755720" cy="1573920"/>
            </a:xfrm>
          </p:grpSpPr>
          <p:sp>
            <p:nvSpPr>
              <p:cNvPr id="500" name="CustomShape 152"/>
              <p:cNvSpPr/>
              <p:nvPr/>
            </p:nvSpPr>
            <p:spPr>
              <a:xfrm>
                <a:off x="7112880" y="1874160"/>
                <a:ext cx="1755720" cy="157356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" name="CustomShape 153"/>
              <p:cNvSpPr/>
              <p:nvPr/>
            </p:nvSpPr>
            <p:spPr>
              <a:xfrm>
                <a:off x="7392960" y="2977920"/>
                <a:ext cx="121680" cy="47016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" name="CustomShape 154"/>
              <p:cNvSpPr/>
              <p:nvPr/>
            </p:nvSpPr>
            <p:spPr>
              <a:xfrm>
                <a:off x="7556760" y="2673360"/>
                <a:ext cx="594720" cy="77436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" name="CustomShape 155"/>
              <p:cNvSpPr/>
              <p:nvPr/>
            </p:nvSpPr>
            <p:spPr>
              <a:xfrm>
                <a:off x="7665480" y="2479680"/>
                <a:ext cx="474480" cy="69588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" name="CustomShape 156"/>
              <p:cNvSpPr/>
              <p:nvPr/>
            </p:nvSpPr>
            <p:spPr>
              <a:xfrm>
                <a:off x="7994520" y="2749680"/>
                <a:ext cx="495360" cy="8172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" name="CustomShape 157"/>
              <p:cNvSpPr/>
              <p:nvPr/>
            </p:nvSpPr>
            <p:spPr>
              <a:xfrm>
                <a:off x="7994520" y="2484360"/>
                <a:ext cx="342720" cy="26208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06" name="CustomShape 158"/>
          <p:cNvSpPr/>
          <p:nvPr/>
        </p:nvSpPr>
        <p:spPr>
          <a:xfrm>
            <a:off x="91440" y="914400"/>
            <a:ext cx="231660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Measurement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7" name="CustomShape 159"/>
          <p:cNvSpPr/>
          <p:nvPr/>
        </p:nvSpPr>
        <p:spPr>
          <a:xfrm>
            <a:off x="3940200" y="1005840"/>
            <a:ext cx="180360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8" name="CustomShape 160"/>
          <p:cNvSpPr/>
          <p:nvPr/>
        </p:nvSpPr>
        <p:spPr>
          <a:xfrm>
            <a:off x="7163280" y="915480"/>
            <a:ext cx="197820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Discoveries/ Knowledge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5"/>
          <a:stretch/>
        </p:blipFill>
        <p:spPr>
          <a:xfrm>
            <a:off x="2704320" y="1486440"/>
            <a:ext cx="2211480" cy="2808720"/>
          </a:xfrm>
          <a:prstGeom prst="rect">
            <a:avLst/>
          </a:prstGeom>
          <a:ln>
            <a:noFill/>
          </a:ln>
        </p:spPr>
      </p:pic>
      <p:graphicFrame>
        <p:nvGraphicFramePr>
          <p:cNvPr id="510" name="Table 161"/>
          <p:cNvGraphicFramePr/>
          <p:nvPr/>
        </p:nvGraphicFramePr>
        <p:xfrm>
          <a:off x="4689720" y="1604160"/>
          <a:ext cx="2076480" cy="1501200"/>
        </p:xfrm>
        <a:graphic>
          <a:graphicData uri="http://schemas.openxmlformats.org/drawingml/2006/table">
            <a:tbl>
              <a:tblPr/>
              <a:tblGrid>
                <a:gridCol w="340920"/>
                <a:gridCol w="545400"/>
                <a:gridCol w="607680"/>
                <a:gridCol w="582840"/>
              </a:tblGrid>
              <a:tr h="517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3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  <p:sp>
        <p:nvSpPr>
          <p:cNvPr id="511" name="CustomShape 162"/>
          <p:cNvSpPr/>
          <p:nvPr/>
        </p:nvSpPr>
        <p:spPr>
          <a:xfrm>
            <a:off x="91440" y="1370520"/>
            <a:ext cx="2649240" cy="3638880"/>
          </a:xfrm>
          <a:prstGeom prst="ellipse">
            <a:avLst/>
          </a:prstGeom>
          <a:noFill/>
          <a:ln w="5724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2E3F9E09-B5E8-4B2B-8A42-4EA96B1AE3B8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007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Further Directions: Additional Information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08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3280"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Additional Information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Spacial Positions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Higher dimensional peak fitting</a:t>
            </a:r>
            <a:endParaRPr b="0" lang="en-US" sz="2000" spc="-1" strike="noStrike">
              <a:latin typeface="Arial"/>
            </a:endParaRPr>
          </a:p>
          <a:p>
            <a:pPr lvl="2" marL="648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Peaks vs Noise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09" name="" descr=""/>
          <p:cNvPicPr/>
          <p:nvPr/>
        </p:nvPicPr>
        <p:blipFill>
          <a:blip r:embed="rId1"/>
          <a:srcRect l="12548" t="36407" r="9999" b="36359"/>
          <a:stretch/>
        </p:blipFill>
        <p:spPr>
          <a:xfrm>
            <a:off x="328320" y="3383280"/>
            <a:ext cx="8173080" cy="1533240"/>
          </a:xfrm>
          <a:prstGeom prst="rect">
            <a:avLst/>
          </a:prstGeom>
          <a:ln>
            <a:noFill/>
          </a:ln>
        </p:spPr>
      </p:pic>
      <p:grpSp>
        <p:nvGrpSpPr>
          <p:cNvPr id="1010" name="Group 4"/>
          <p:cNvGrpSpPr/>
          <p:nvPr/>
        </p:nvGrpSpPr>
        <p:grpSpPr>
          <a:xfrm>
            <a:off x="5619600" y="970200"/>
            <a:ext cx="2343960" cy="2101320"/>
            <a:chOff x="5619600" y="970200"/>
            <a:chExt cx="2343960" cy="2101320"/>
          </a:xfrm>
        </p:grpSpPr>
        <p:sp>
          <p:nvSpPr>
            <p:cNvPr id="1011" name="CustomShape 5"/>
            <p:cNvSpPr/>
            <p:nvPr/>
          </p:nvSpPr>
          <p:spPr>
            <a:xfrm>
              <a:off x="6703200" y="193932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CustomShape 6"/>
            <p:cNvSpPr/>
            <p:nvPr/>
          </p:nvSpPr>
          <p:spPr>
            <a:xfrm>
              <a:off x="5690520" y="2961000"/>
              <a:ext cx="98640" cy="98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CustomShape 7"/>
            <p:cNvSpPr/>
            <p:nvPr/>
          </p:nvSpPr>
          <p:spPr>
            <a:xfrm>
              <a:off x="5974200" y="2961000"/>
              <a:ext cx="84240" cy="842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CustomShape 8"/>
            <p:cNvSpPr/>
            <p:nvPr/>
          </p:nvSpPr>
          <p:spPr>
            <a:xfrm>
              <a:off x="5820120" y="2961000"/>
              <a:ext cx="98280" cy="98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CustomShape 9"/>
            <p:cNvSpPr/>
            <p:nvPr/>
          </p:nvSpPr>
          <p:spPr>
            <a:xfrm>
              <a:off x="5747400" y="2851920"/>
              <a:ext cx="98640" cy="98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CustomShape 10"/>
            <p:cNvSpPr/>
            <p:nvPr/>
          </p:nvSpPr>
          <p:spPr>
            <a:xfrm>
              <a:off x="6031080" y="2851920"/>
              <a:ext cx="83880" cy="842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CustomShape 11"/>
            <p:cNvSpPr/>
            <p:nvPr/>
          </p:nvSpPr>
          <p:spPr>
            <a:xfrm>
              <a:off x="5876280" y="2851920"/>
              <a:ext cx="98280" cy="98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12"/>
            <p:cNvSpPr/>
            <p:nvPr/>
          </p:nvSpPr>
          <p:spPr>
            <a:xfrm>
              <a:off x="5821560" y="2746080"/>
              <a:ext cx="98280" cy="98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CustomShape 13"/>
            <p:cNvSpPr/>
            <p:nvPr/>
          </p:nvSpPr>
          <p:spPr>
            <a:xfrm>
              <a:off x="6104880" y="274608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CustomShape 14"/>
            <p:cNvSpPr/>
            <p:nvPr/>
          </p:nvSpPr>
          <p:spPr>
            <a:xfrm>
              <a:off x="5964480" y="2746080"/>
              <a:ext cx="84240" cy="842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CustomShape 15"/>
            <p:cNvSpPr/>
            <p:nvPr/>
          </p:nvSpPr>
          <p:spPr>
            <a:xfrm>
              <a:off x="5889600" y="2633400"/>
              <a:ext cx="98640" cy="982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CustomShape 16"/>
            <p:cNvSpPr/>
            <p:nvPr/>
          </p:nvSpPr>
          <p:spPr>
            <a:xfrm>
              <a:off x="6173280" y="263340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CustomShape 17"/>
            <p:cNvSpPr/>
            <p:nvPr/>
          </p:nvSpPr>
          <p:spPr>
            <a:xfrm>
              <a:off x="6033240" y="263340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CustomShape 18"/>
            <p:cNvSpPr/>
            <p:nvPr/>
          </p:nvSpPr>
          <p:spPr>
            <a:xfrm>
              <a:off x="6001920" y="25034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CustomShape 19"/>
            <p:cNvSpPr/>
            <p:nvPr/>
          </p:nvSpPr>
          <p:spPr>
            <a:xfrm>
              <a:off x="6271200" y="250344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CustomShape 20"/>
            <p:cNvSpPr/>
            <p:nvPr/>
          </p:nvSpPr>
          <p:spPr>
            <a:xfrm>
              <a:off x="6131160" y="25034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CustomShape 21"/>
            <p:cNvSpPr/>
            <p:nvPr/>
          </p:nvSpPr>
          <p:spPr>
            <a:xfrm>
              <a:off x="6010560" y="237636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CustomShape 22"/>
            <p:cNvSpPr/>
            <p:nvPr/>
          </p:nvSpPr>
          <p:spPr>
            <a:xfrm>
              <a:off x="6279480" y="237636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CustomShape 23"/>
            <p:cNvSpPr/>
            <p:nvPr/>
          </p:nvSpPr>
          <p:spPr>
            <a:xfrm>
              <a:off x="6139440" y="237636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CustomShape 24"/>
            <p:cNvSpPr/>
            <p:nvPr/>
          </p:nvSpPr>
          <p:spPr>
            <a:xfrm>
              <a:off x="6091920" y="224712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CustomShape 25"/>
            <p:cNvSpPr/>
            <p:nvPr/>
          </p:nvSpPr>
          <p:spPr>
            <a:xfrm>
              <a:off x="6361200" y="224712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26"/>
            <p:cNvSpPr/>
            <p:nvPr/>
          </p:nvSpPr>
          <p:spPr>
            <a:xfrm>
              <a:off x="6220800" y="224712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CustomShape 27"/>
            <p:cNvSpPr/>
            <p:nvPr/>
          </p:nvSpPr>
          <p:spPr>
            <a:xfrm>
              <a:off x="6153120" y="296100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CustomShape 28"/>
            <p:cNvSpPr/>
            <p:nvPr/>
          </p:nvSpPr>
          <p:spPr>
            <a:xfrm>
              <a:off x="6422040" y="296100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29"/>
            <p:cNvSpPr/>
            <p:nvPr/>
          </p:nvSpPr>
          <p:spPr>
            <a:xfrm>
              <a:off x="6282360" y="296100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CustomShape 30"/>
            <p:cNvSpPr/>
            <p:nvPr/>
          </p:nvSpPr>
          <p:spPr>
            <a:xfrm>
              <a:off x="6209640" y="285192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CustomShape 31"/>
            <p:cNvSpPr/>
            <p:nvPr/>
          </p:nvSpPr>
          <p:spPr>
            <a:xfrm>
              <a:off x="6478920" y="285192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32"/>
            <p:cNvSpPr/>
            <p:nvPr/>
          </p:nvSpPr>
          <p:spPr>
            <a:xfrm>
              <a:off x="6338520" y="285192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CustomShape 33"/>
            <p:cNvSpPr/>
            <p:nvPr/>
          </p:nvSpPr>
          <p:spPr>
            <a:xfrm>
              <a:off x="6283080" y="274608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CustomShape 34"/>
            <p:cNvSpPr/>
            <p:nvPr/>
          </p:nvSpPr>
          <p:spPr>
            <a:xfrm>
              <a:off x="6552360" y="274608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CustomShape 35"/>
            <p:cNvSpPr/>
            <p:nvPr/>
          </p:nvSpPr>
          <p:spPr>
            <a:xfrm>
              <a:off x="6412320" y="274608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CustomShape 36"/>
            <p:cNvSpPr/>
            <p:nvPr/>
          </p:nvSpPr>
          <p:spPr>
            <a:xfrm>
              <a:off x="6351840" y="263340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CustomShape 37"/>
            <p:cNvSpPr/>
            <p:nvPr/>
          </p:nvSpPr>
          <p:spPr>
            <a:xfrm>
              <a:off x="6621120" y="263340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4" name="CustomShape 38"/>
            <p:cNvSpPr/>
            <p:nvPr/>
          </p:nvSpPr>
          <p:spPr>
            <a:xfrm>
              <a:off x="6480720" y="263340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5" name="CustomShape 39"/>
            <p:cNvSpPr/>
            <p:nvPr/>
          </p:nvSpPr>
          <p:spPr>
            <a:xfrm>
              <a:off x="6403320" y="25250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CustomShape 40"/>
            <p:cNvSpPr/>
            <p:nvPr/>
          </p:nvSpPr>
          <p:spPr>
            <a:xfrm>
              <a:off x="6672240" y="25250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7" name="CustomShape 41"/>
            <p:cNvSpPr/>
            <p:nvPr/>
          </p:nvSpPr>
          <p:spPr>
            <a:xfrm>
              <a:off x="6532560" y="25250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8" name="CustomShape 42"/>
            <p:cNvSpPr/>
            <p:nvPr/>
          </p:nvSpPr>
          <p:spPr>
            <a:xfrm>
              <a:off x="6417360" y="241596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CustomShape 43"/>
            <p:cNvSpPr/>
            <p:nvPr/>
          </p:nvSpPr>
          <p:spPr>
            <a:xfrm>
              <a:off x="6686280" y="241596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CustomShape 44"/>
            <p:cNvSpPr/>
            <p:nvPr/>
          </p:nvSpPr>
          <p:spPr>
            <a:xfrm>
              <a:off x="6546600" y="241596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CustomShape 45"/>
            <p:cNvSpPr/>
            <p:nvPr/>
          </p:nvSpPr>
          <p:spPr>
            <a:xfrm>
              <a:off x="6514200" y="229932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2" name="CustomShape 46"/>
            <p:cNvSpPr/>
            <p:nvPr/>
          </p:nvSpPr>
          <p:spPr>
            <a:xfrm>
              <a:off x="6783480" y="2299320"/>
              <a:ext cx="83880" cy="842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3" name="CustomShape 47"/>
            <p:cNvSpPr/>
            <p:nvPr/>
          </p:nvSpPr>
          <p:spPr>
            <a:xfrm>
              <a:off x="6643440" y="2299320"/>
              <a:ext cx="84240" cy="842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CustomShape 48"/>
            <p:cNvSpPr/>
            <p:nvPr/>
          </p:nvSpPr>
          <p:spPr>
            <a:xfrm>
              <a:off x="6180840" y="21272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CustomShape 49"/>
            <p:cNvSpPr/>
            <p:nvPr/>
          </p:nvSpPr>
          <p:spPr>
            <a:xfrm>
              <a:off x="6449760" y="2127240"/>
              <a:ext cx="84240" cy="842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6" name="CustomShape 50"/>
            <p:cNvSpPr/>
            <p:nvPr/>
          </p:nvSpPr>
          <p:spPr>
            <a:xfrm>
              <a:off x="6310080" y="2127240"/>
              <a:ext cx="84240" cy="842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7" name="CustomShape 51"/>
            <p:cNvSpPr/>
            <p:nvPr/>
          </p:nvSpPr>
          <p:spPr>
            <a:xfrm>
              <a:off x="6577200" y="2169720"/>
              <a:ext cx="84240" cy="83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CustomShape 52"/>
            <p:cNvSpPr/>
            <p:nvPr/>
          </p:nvSpPr>
          <p:spPr>
            <a:xfrm>
              <a:off x="6846480" y="2169720"/>
              <a:ext cx="83880" cy="83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CustomShape 53"/>
            <p:cNvSpPr/>
            <p:nvPr/>
          </p:nvSpPr>
          <p:spPr>
            <a:xfrm>
              <a:off x="6706080" y="2169720"/>
              <a:ext cx="83880" cy="83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CustomShape 54"/>
            <p:cNvSpPr/>
            <p:nvPr/>
          </p:nvSpPr>
          <p:spPr>
            <a:xfrm>
              <a:off x="6775200" y="182592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CustomShape 55"/>
            <p:cNvSpPr/>
            <p:nvPr/>
          </p:nvSpPr>
          <p:spPr>
            <a:xfrm>
              <a:off x="6997320" y="1716120"/>
              <a:ext cx="9828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CustomShape 56"/>
            <p:cNvSpPr/>
            <p:nvPr/>
          </p:nvSpPr>
          <p:spPr>
            <a:xfrm>
              <a:off x="7053120" y="159300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CustomShape 57"/>
            <p:cNvSpPr/>
            <p:nvPr/>
          </p:nvSpPr>
          <p:spPr>
            <a:xfrm>
              <a:off x="6912720" y="159300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CustomShape 58"/>
            <p:cNvSpPr/>
            <p:nvPr/>
          </p:nvSpPr>
          <p:spPr>
            <a:xfrm>
              <a:off x="6851160" y="170352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CustomShape 59"/>
            <p:cNvSpPr/>
            <p:nvPr/>
          </p:nvSpPr>
          <p:spPr>
            <a:xfrm>
              <a:off x="6977880" y="145944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CustomShape 60"/>
            <p:cNvSpPr/>
            <p:nvPr/>
          </p:nvSpPr>
          <p:spPr>
            <a:xfrm>
              <a:off x="6249600" y="2010600"/>
              <a:ext cx="98280" cy="982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CustomShape 61"/>
            <p:cNvSpPr/>
            <p:nvPr/>
          </p:nvSpPr>
          <p:spPr>
            <a:xfrm>
              <a:off x="6518520" y="2010600"/>
              <a:ext cx="98640" cy="982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CustomShape 62"/>
            <p:cNvSpPr/>
            <p:nvPr/>
          </p:nvSpPr>
          <p:spPr>
            <a:xfrm>
              <a:off x="6378840" y="2010600"/>
              <a:ext cx="98640" cy="982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CustomShape 63"/>
            <p:cNvSpPr/>
            <p:nvPr/>
          </p:nvSpPr>
          <p:spPr>
            <a:xfrm>
              <a:off x="6306120" y="1900800"/>
              <a:ext cx="98640" cy="98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64"/>
            <p:cNvSpPr/>
            <p:nvPr/>
          </p:nvSpPr>
          <p:spPr>
            <a:xfrm>
              <a:off x="6574680" y="1900800"/>
              <a:ext cx="98640" cy="98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65"/>
            <p:cNvSpPr/>
            <p:nvPr/>
          </p:nvSpPr>
          <p:spPr>
            <a:xfrm>
              <a:off x="6435000" y="1900800"/>
              <a:ext cx="98640" cy="98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CustomShape 66"/>
            <p:cNvSpPr/>
            <p:nvPr/>
          </p:nvSpPr>
          <p:spPr>
            <a:xfrm>
              <a:off x="6379920" y="1795680"/>
              <a:ext cx="98280" cy="98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CustomShape 67"/>
            <p:cNvSpPr/>
            <p:nvPr/>
          </p:nvSpPr>
          <p:spPr>
            <a:xfrm>
              <a:off x="6648840" y="179568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68"/>
            <p:cNvSpPr/>
            <p:nvPr/>
          </p:nvSpPr>
          <p:spPr>
            <a:xfrm>
              <a:off x="6509160" y="179568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CustomShape 69"/>
            <p:cNvSpPr/>
            <p:nvPr/>
          </p:nvSpPr>
          <p:spPr>
            <a:xfrm>
              <a:off x="6448320" y="168228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CustomShape 70"/>
            <p:cNvSpPr/>
            <p:nvPr/>
          </p:nvSpPr>
          <p:spPr>
            <a:xfrm>
              <a:off x="6717240" y="168228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CustomShape 71"/>
            <p:cNvSpPr/>
            <p:nvPr/>
          </p:nvSpPr>
          <p:spPr>
            <a:xfrm>
              <a:off x="6577200" y="168228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CustomShape 72"/>
            <p:cNvSpPr/>
            <p:nvPr/>
          </p:nvSpPr>
          <p:spPr>
            <a:xfrm>
              <a:off x="6499800" y="157464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CustomShape 73"/>
            <p:cNvSpPr/>
            <p:nvPr/>
          </p:nvSpPr>
          <p:spPr>
            <a:xfrm>
              <a:off x="6769080" y="157464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0" name="CustomShape 74"/>
            <p:cNvSpPr/>
            <p:nvPr/>
          </p:nvSpPr>
          <p:spPr>
            <a:xfrm>
              <a:off x="6629040" y="157464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1" name="CustomShape 75"/>
            <p:cNvSpPr/>
            <p:nvPr/>
          </p:nvSpPr>
          <p:spPr>
            <a:xfrm>
              <a:off x="6570360" y="145944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CustomShape 76"/>
            <p:cNvSpPr/>
            <p:nvPr/>
          </p:nvSpPr>
          <p:spPr>
            <a:xfrm>
              <a:off x="6839640" y="145944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CustomShape 77"/>
            <p:cNvSpPr/>
            <p:nvPr/>
          </p:nvSpPr>
          <p:spPr>
            <a:xfrm>
              <a:off x="6699960" y="1459440"/>
              <a:ext cx="9828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CustomShape 78"/>
            <p:cNvSpPr/>
            <p:nvPr/>
          </p:nvSpPr>
          <p:spPr>
            <a:xfrm>
              <a:off x="7220520" y="207684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CustomShape 79"/>
            <p:cNvSpPr/>
            <p:nvPr/>
          </p:nvSpPr>
          <p:spPr>
            <a:xfrm>
              <a:off x="7275960" y="1971720"/>
              <a:ext cx="98640" cy="982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CustomShape 80"/>
            <p:cNvSpPr/>
            <p:nvPr/>
          </p:nvSpPr>
          <p:spPr>
            <a:xfrm>
              <a:off x="7051680" y="2306160"/>
              <a:ext cx="9828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CustomShape 81"/>
            <p:cNvSpPr/>
            <p:nvPr/>
          </p:nvSpPr>
          <p:spPr>
            <a:xfrm>
              <a:off x="6926040" y="2306160"/>
              <a:ext cx="84240" cy="83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CustomShape 82"/>
            <p:cNvSpPr/>
            <p:nvPr/>
          </p:nvSpPr>
          <p:spPr>
            <a:xfrm>
              <a:off x="7119720" y="218448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9" name="CustomShape 83"/>
            <p:cNvSpPr/>
            <p:nvPr/>
          </p:nvSpPr>
          <p:spPr>
            <a:xfrm>
              <a:off x="6980040" y="2184480"/>
              <a:ext cx="9828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CustomShape 84"/>
            <p:cNvSpPr/>
            <p:nvPr/>
          </p:nvSpPr>
          <p:spPr>
            <a:xfrm>
              <a:off x="6568200" y="296856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CustomShape 85"/>
            <p:cNvSpPr/>
            <p:nvPr/>
          </p:nvSpPr>
          <p:spPr>
            <a:xfrm>
              <a:off x="6837120" y="296856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2" name="CustomShape 86"/>
            <p:cNvSpPr/>
            <p:nvPr/>
          </p:nvSpPr>
          <p:spPr>
            <a:xfrm>
              <a:off x="6697440" y="296856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CustomShape 87"/>
            <p:cNvSpPr/>
            <p:nvPr/>
          </p:nvSpPr>
          <p:spPr>
            <a:xfrm>
              <a:off x="6624720" y="285948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4" name="CustomShape 88"/>
            <p:cNvSpPr/>
            <p:nvPr/>
          </p:nvSpPr>
          <p:spPr>
            <a:xfrm>
              <a:off x="6894000" y="285948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CustomShape 89"/>
            <p:cNvSpPr/>
            <p:nvPr/>
          </p:nvSpPr>
          <p:spPr>
            <a:xfrm>
              <a:off x="6753600" y="285948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6" name="CustomShape 90"/>
            <p:cNvSpPr/>
            <p:nvPr/>
          </p:nvSpPr>
          <p:spPr>
            <a:xfrm>
              <a:off x="6698520" y="275400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CustomShape 91"/>
            <p:cNvSpPr/>
            <p:nvPr/>
          </p:nvSpPr>
          <p:spPr>
            <a:xfrm>
              <a:off x="6967440" y="275400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CustomShape 92"/>
            <p:cNvSpPr/>
            <p:nvPr/>
          </p:nvSpPr>
          <p:spPr>
            <a:xfrm>
              <a:off x="6827760" y="275400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CustomShape 93"/>
            <p:cNvSpPr/>
            <p:nvPr/>
          </p:nvSpPr>
          <p:spPr>
            <a:xfrm>
              <a:off x="7339680" y="2102400"/>
              <a:ext cx="98640" cy="982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0" name="CustomShape 94"/>
            <p:cNvSpPr/>
            <p:nvPr/>
          </p:nvSpPr>
          <p:spPr>
            <a:xfrm>
              <a:off x="7183800" y="2327760"/>
              <a:ext cx="9828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1" name="CustomShape 95"/>
            <p:cNvSpPr/>
            <p:nvPr/>
          </p:nvSpPr>
          <p:spPr>
            <a:xfrm>
              <a:off x="7312320" y="2327760"/>
              <a:ext cx="9864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2" name="CustomShape 96"/>
            <p:cNvSpPr/>
            <p:nvPr/>
          </p:nvSpPr>
          <p:spPr>
            <a:xfrm>
              <a:off x="7257600" y="2218680"/>
              <a:ext cx="9864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3" name="CustomShape 97"/>
            <p:cNvSpPr/>
            <p:nvPr/>
          </p:nvSpPr>
          <p:spPr>
            <a:xfrm>
              <a:off x="6629040" y="2049120"/>
              <a:ext cx="98640" cy="9828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4" name="CustomShape 98"/>
            <p:cNvSpPr/>
            <p:nvPr/>
          </p:nvSpPr>
          <p:spPr>
            <a:xfrm>
              <a:off x="7386840" y="2218680"/>
              <a:ext cx="9864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5" name="CustomShape 99"/>
            <p:cNvSpPr/>
            <p:nvPr/>
          </p:nvSpPr>
          <p:spPr>
            <a:xfrm>
              <a:off x="6991920" y="29610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6" name="CustomShape 100"/>
            <p:cNvSpPr/>
            <p:nvPr/>
          </p:nvSpPr>
          <p:spPr>
            <a:xfrm>
              <a:off x="7261200" y="296100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7" name="CustomShape 101"/>
            <p:cNvSpPr/>
            <p:nvPr/>
          </p:nvSpPr>
          <p:spPr>
            <a:xfrm>
              <a:off x="7121160" y="29610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8" name="CustomShape 102"/>
            <p:cNvSpPr/>
            <p:nvPr/>
          </p:nvSpPr>
          <p:spPr>
            <a:xfrm>
              <a:off x="7048800" y="285192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9" name="CustomShape 103"/>
            <p:cNvSpPr/>
            <p:nvPr/>
          </p:nvSpPr>
          <p:spPr>
            <a:xfrm>
              <a:off x="7317360" y="285192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0" name="CustomShape 104"/>
            <p:cNvSpPr/>
            <p:nvPr/>
          </p:nvSpPr>
          <p:spPr>
            <a:xfrm>
              <a:off x="7177320" y="285192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1" name="CustomShape 105"/>
            <p:cNvSpPr/>
            <p:nvPr/>
          </p:nvSpPr>
          <p:spPr>
            <a:xfrm>
              <a:off x="7122240" y="274608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CustomShape 106"/>
            <p:cNvSpPr/>
            <p:nvPr/>
          </p:nvSpPr>
          <p:spPr>
            <a:xfrm>
              <a:off x="7391160" y="274608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CustomShape 107"/>
            <p:cNvSpPr/>
            <p:nvPr/>
          </p:nvSpPr>
          <p:spPr>
            <a:xfrm>
              <a:off x="7251480" y="274608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4" name="CustomShape 108"/>
            <p:cNvSpPr/>
            <p:nvPr/>
          </p:nvSpPr>
          <p:spPr>
            <a:xfrm>
              <a:off x="7417080" y="29610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5" name="CustomShape 109"/>
            <p:cNvSpPr/>
            <p:nvPr/>
          </p:nvSpPr>
          <p:spPr>
            <a:xfrm>
              <a:off x="7686360" y="296100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6" name="CustomShape 110"/>
            <p:cNvSpPr/>
            <p:nvPr/>
          </p:nvSpPr>
          <p:spPr>
            <a:xfrm>
              <a:off x="7546320" y="29610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CustomShape 111"/>
            <p:cNvSpPr/>
            <p:nvPr/>
          </p:nvSpPr>
          <p:spPr>
            <a:xfrm>
              <a:off x="7473960" y="285192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CustomShape 112"/>
            <p:cNvSpPr/>
            <p:nvPr/>
          </p:nvSpPr>
          <p:spPr>
            <a:xfrm>
              <a:off x="7742880" y="285192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CustomShape 113"/>
            <p:cNvSpPr/>
            <p:nvPr/>
          </p:nvSpPr>
          <p:spPr>
            <a:xfrm>
              <a:off x="7602840" y="285192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CustomShape 114"/>
            <p:cNvSpPr/>
            <p:nvPr/>
          </p:nvSpPr>
          <p:spPr>
            <a:xfrm>
              <a:off x="7547400" y="274608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CustomShape 115"/>
            <p:cNvSpPr/>
            <p:nvPr/>
          </p:nvSpPr>
          <p:spPr>
            <a:xfrm>
              <a:off x="7817400" y="29610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CustomShape 116"/>
            <p:cNvSpPr/>
            <p:nvPr/>
          </p:nvSpPr>
          <p:spPr>
            <a:xfrm>
              <a:off x="7676640" y="274608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3" name="CustomShape 117"/>
            <p:cNvSpPr/>
            <p:nvPr/>
          </p:nvSpPr>
          <p:spPr>
            <a:xfrm>
              <a:off x="6779520" y="264816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CustomShape 118"/>
            <p:cNvSpPr/>
            <p:nvPr/>
          </p:nvSpPr>
          <p:spPr>
            <a:xfrm>
              <a:off x="7034400" y="264816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CustomShape 119"/>
            <p:cNvSpPr/>
            <p:nvPr/>
          </p:nvSpPr>
          <p:spPr>
            <a:xfrm>
              <a:off x="6908760" y="264816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CustomShape 120"/>
            <p:cNvSpPr/>
            <p:nvPr/>
          </p:nvSpPr>
          <p:spPr>
            <a:xfrm>
              <a:off x="6836400" y="253908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CustomShape 121"/>
            <p:cNvSpPr/>
            <p:nvPr/>
          </p:nvSpPr>
          <p:spPr>
            <a:xfrm>
              <a:off x="7090560" y="253908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CustomShape 122"/>
            <p:cNvSpPr/>
            <p:nvPr/>
          </p:nvSpPr>
          <p:spPr>
            <a:xfrm>
              <a:off x="6964920" y="2539080"/>
              <a:ext cx="84240" cy="842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CustomShape 123"/>
            <p:cNvSpPr/>
            <p:nvPr/>
          </p:nvSpPr>
          <p:spPr>
            <a:xfrm>
              <a:off x="6909840" y="2433240"/>
              <a:ext cx="83880" cy="842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CustomShape 124"/>
            <p:cNvSpPr/>
            <p:nvPr/>
          </p:nvSpPr>
          <p:spPr>
            <a:xfrm>
              <a:off x="7164360" y="243324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CustomShape 125"/>
            <p:cNvSpPr/>
            <p:nvPr/>
          </p:nvSpPr>
          <p:spPr>
            <a:xfrm>
              <a:off x="7024680" y="243324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CustomShape 126"/>
            <p:cNvSpPr/>
            <p:nvPr/>
          </p:nvSpPr>
          <p:spPr>
            <a:xfrm>
              <a:off x="7192440" y="264240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CustomShape 127"/>
            <p:cNvSpPr/>
            <p:nvPr/>
          </p:nvSpPr>
          <p:spPr>
            <a:xfrm>
              <a:off x="7461360" y="26424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4" name="CustomShape 128"/>
            <p:cNvSpPr/>
            <p:nvPr/>
          </p:nvSpPr>
          <p:spPr>
            <a:xfrm>
              <a:off x="7320960" y="26424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CustomShape 129"/>
            <p:cNvSpPr/>
            <p:nvPr/>
          </p:nvSpPr>
          <p:spPr>
            <a:xfrm>
              <a:off x="7248600" y="253332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CustomShape 130"/>
            <p:cNvSpPr/>
            <p:nvPr/>
          </p:nvSpPr>
          <p:spPr>
            <a:xfrm>
              <a:off x="7517520" y="253332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7" name="CustomShape 131"/>
            <p:cNvSpPr/>
            <p:nvPr/>
          </p:nvSpPr>
          <p:spPr>
            <a:xfrm>
              <a:off x="7377840" y="253332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CustomShape 132"/>
            <p:cNvSpPr/>
            <p:nvPr/>
          </p:nvSpPr>
          <p:spPr>
            <a:xfrm>
              <a:off x="7322400" y="242748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CustomShape 133"/>
            <p:cNvSpPr/>
            <p:nvPr/>
          </p:nvSpPr>
          <p:spPr>
            <a:xfrm>
              <a:off x="7597080" y="261684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CustomShape 134"/>
            <p:cNvSpPr/>
            <p:nvPr/>
          </p:nvSpPr>
          <p:spPr>
            <a:xfrm>
              <a:off x="7465680" y="2376360"/>
              <a:ext cx="9864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CustomShape 135"/>
            <p:cNvSpPr/>
            <p:nvPr/>
          </p:nvSpPr>
          <p:spPr>
            <a:xfrm>
              <a:off x="6815520" y="206244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CustomShape 136"/>
            <p:cNvSpPr/>
            <p:nvPr/>
          </p:nvSpPr>
          <p:spPr>
            <a:xfrm>
              <a:off x="7084080" y="206244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3" name="CustomShape 137"/>
            <p:cNvSpPr/>
            <p:nvPr/>
          </p:nvSpPr>
          <p:spPr>
            <a:xfrm>
              <a:off x="6944400" y="206244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4" name="CustomShape 138"/>
            <p:cNvSpPr/>
            <p:nvPr/>
          </p:nvSpPr>
          <p:spPr>
            <a:xfrm>
              <a:off x="6871680" y="194760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CustomShape 139"/>
            <p:cNvSpPr/>
            <p:nvPr/>
          </p:nvSpPr>
          <p:spPr>
            <a:xfrm>
              <a:off x="7140960" y="1947600"/>
              <a:ext cx="9828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CustomShape 140"/>
            <p:cNvSpPr/>
            <p:nvPr/>
          </p:nvSpPr>
          <p:spPr>
            <a:xfrm>
              <a:off x="7000920" y="194760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7" name="CustomShape 141"/>
            <p:cNvSpPr/>
            <p:nvPr/>
          </p:nvSpPr>
          <p:spPr>
            <a:xfrm>
              <a:off x="6945840" y="184176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8" name="CustomShape 142"/>
            <p:cNvSpPr/>
            <p:nvPr/>
          </p:nvSpPr>
          <p:spPr>
            <a:xfrm>
              <a:off x="7214760" y="184176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9" name="CustomShape 143"/>
            <p:cNvSpPr/>
            <p:nvPr/>
          </p:nvSpPr>
          <p:spPr>
            <a:xfrm>
              <a:off x="7074720" y="1841760"/>
              <a:ext cx="9828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0" name="CustomShape 144"/>
            <p:cNvSpPr/>
            <p:nvPr/>
          </p:nvSpPr>
          <p:spPr>
            <a:xfrm>
              <a:off x="6624360" y="134172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1" name="CustomShape 145"/>
            <p:cNvSpPr/>
            <p:nvPr/>
          </p:nvSpPr>
          <p:spPr>
            <a:xfrm>
              <a:off x="6893280" y="134172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2" name="CustomShape 146"/>
            <p:cNvSpPr/>
            <p:nvPr/>
          </p:nvSpPr>
          <p:spPr>
            <a:xfrm>
              <a:off x="6753240" y="1341720"/>
              <a:ext cx="9828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CustomShape 147"/>
            <p:cNvSpPr/>
            <p:nvPr/>
          </p:nvSpPr>
          <p:spPr>
            <a:xfrm>
              <a:off x="6680520" y="123264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CustomShape 148"/>
            <p:cNvSpPr/>
            <p:nvPr/>
          </p:nvSpPr>
          <p:spPr>
            <a:xfrm>
              <a:off x="6809760" y="123264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CustomShape 149"/>
            <p:cNvSpPr/>
            <p:nvPr/>
          </p:nvSpPr>
          <p:spPr>
            <a:xfrm>
              <a:off x="6754680" y="112680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56" name="Group 150"/>
            <p:cNvGrpSpPr/>
            <p:nvPr/>
          </p:nvGrpSpPr>
          <p:grpSpPr>
            <a:xfrm>
              <a:off x="5619600" y="970200"/>
              <a:ext cx="2343960" cy="2101320"/>
              <a:chOff x="5619600" y="970200"/>
              <a:chExt cx="2343960" cy="2101320"/>
            </a:xfrm>
          </p:grpSpPr>
          <p:sp>
            <p:nvSpPr>
              <p:cNvPr id="1157" name="CustomShape 151"/>
              <p:cNvSpPr/>
              <p:nvPr/>
            </p:nvSpPr>
            <p:spPr>
              <a:xfrm>
                <a:off x="5619600" y="970200"/>
                <a:ext cx="2343960" cy="210096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8" name="CustomShape 152"/>
              <p:cNvSpPr/>
              <p:nvPr/>
            </p:nvSpPr>
            <p:spPr>
              <a:xfrm>
                <a:off x="5993280" y="2443320"/>
                <a:ext cx="163080" cy="62820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9" name="CustomShape 153"/>
              <p:cNvSpPr/>
              <p:nvPr/>
            </p:nvSpPr>
            <p:spPr>
              <a:xfrm>
                <a:off x="6212160" y="2036880"/>
                <a:ext cx="794160" cy="103428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0" name="CustomShape 154"/>
              <p:cNvSpPr/>
              <p:nvPr/>
            </p:nvSpPr>
            <p:spPr>
              <a:xfrm>
                <a:off x="6357240" y="1778400"/>
                <a:ext cx="633600" cy="92952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1" name="CustomShape 155"/>
              <p:cNvSpPr/>
              <p:nvPr/>
            </p:nvSpPr>
            <p:spPr>
              <a:xfrm>
                <a:off x="6796440" y="2138760"/>
                <a:ext cx="661680" cy="10980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2" name="CustomShape 156"/>
              <p:cNvSpPr/>
              <p:nvPr/>
            </p:nvSpPr>
            <p:spPr>
              <a:xfrm>
                <a:off x="6796440" y="1784520"/>
                <a:ext cx="457920" cy="35064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163" name="Line 157"/>
          <p:cNvSpPr/>
          <p:nvPr/>
        </p:nvSpPr>
        <p:spPr>
          <a:xfrm>
            <a:off x="5511600" y="2870640"/>
            <a:ext cx="2751120" cy="360"/>
          </a:xfrm>
          <a:prstGeom prst="line">
            <a:avLst/>
          </a:prstGeom>
          <a:ln w="7632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9" dur="indefinite" restart="never" nodeType="tmRoot">
          <p:childTnLst>
            <p:seq>
              <p:cTn id="1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95058B52-29A1-4C05-9E04-DE7FFA9313F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65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Further Directions: Additional Information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66" name="" descr=""/>
          <p:cNvPicPr/>
          <p:nvPr/>
        </p:nvPicPr>
        <p:blipFill>
          <a:blip r:embed="rId1"/>
          <a:srcRect l="12548" t="36407" r="9999" b="36359"/>
          <a:stretch/>
        </p:blipFill>
        <p:spPr>
          <a:xfrm>
            <a:off x="328320" y="3383280"/>
            <a:ext cx="8173080" cy="1533240"/>
          </a:xfrm>
          <a:prstGeom prst="rect">
            <a:avLst/>
          </a:prstGeom>
          <a:ln>
            <a:noFill/>
          </a:ln>
        </p:spPr>
      </p:pic>
      <p:grpSp>
        <p:nvGrpSpPr>
          <p:cNvPr id="1167" name="Group 3"/>
          <p:cNvGrpSpPr/>
          <p:nvPr/>
        </p:nvGrpSpPr>
        <p:grpSpPr>
          <a:xfrm>
            <a:off x="5619600" y="970200"/>
            <a:ext cx="2343960" cy="2101320"/>
            <a:chOff x="5619600" y="970200"/>
            <a:chExt cx="2343960" cy="2101320"/>
          </a:xfrm>
        </p:grpSpPr>
        <p:sp>
          <p:nvSpPr>
            <p:cNvPr id="1168" name="CustomShape 4"/>
            <p:cNvSpPr/>
            <p:nvPr/>
          </p:nvSpPr>
          <p:spPr>
            <a:xfrm>
              <a:off x="6703200" y="193932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CustomShape 5"/>
            <p:cNvSpPr/>
            <p:nvPr/>
          </p:nvSpPr>
          <p:spPr>
            <a:xfrm>
              <a:off x="5690520" y="2961000"/>
              <a:ext cx="98640" cy="98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CustomShape 6"/>
            <p:cNvSpPr/>
            <p:nvPr/>
          </p:nvSpPr>
          <p:spPr>
            <a:xfrm>
              <a:off x="5974200" y="2961000"/>
              <a:ext cx="84240" cy="842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1" name="CustomShape 7"/>
            <p:cNvSpPr/>
            <p:nvPr/>
          </p:nvSpPr>
          <p:spPr>
            <a:xfrm>
              <a:off x="5820120" y="2961000"/>
              <a:ext cx="98280" cy="98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2" name="CustomShape 8"/>
            <p:cNvSpPr/>
            <p:nvPr/>
          </p:nvSpPr>
          <p:spPr>
            <a:xfrm>
              <a:off x="5747400" y="2851920"/>
              <a:ext cx="98640" cy="98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CustomShape 9"/>
            <p:cNvSpPr/>
            <p:nvPr/>
          </p:nvSpPr>
          <p:spPr>
            <a:xfrm>
              <a:off x="6031080" y="2851920"/>
              <a:ext cx="83880" cy="842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CustomShape 10"/>
            <p:cNvSpPr/>
            <p:nvPr/>
          </p:nvSpPr>
          <p:spPr>
            <a:xfrm>
              <a:off x="5876280" y="2851920"/>
              <a:ext cx="98280" cy="98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CustomShape 11"/>
            <p:cNvSpPr/>
            <p:nvPr/>
          </p:nvSpPr>
          <p:spPr>
            <a:xfrm>
              <a:off x="5821560" y="2746080"/>
              <a:ext cx="98280" cy="98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6" name="CustomShape 12"/>
            <p:cNvSpPr/>
            <p:nvPr/>
          </p:nvSpPr>
          <p:spPr>
            <a:xfrm>
              <a:off x="6104880" y="274608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7" name="CustomShape 13"/>
            <p:cNvSpPr/>
            <p:nvPr/>
          </p:nvSpPr>
          <p:spPr>
            <a:xfrm>
              <a:off x="5964480" y="2746080"/>
              <a:ext cx="84240" cy="842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CustomShape 14"/>
            <p:cNvSpPr/>
            <p:nvPr/>
          </p:nvSpPr>
          <p:spPr>
            <a:xfrm>
              <a:off x="5889600" y="2633400"/>
              <a:ext cx="98640" cy="982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9" name="CustomShape 15"/>
            <p:cNvSpPr/>
            <p:nvPr/>
          </p:nvSpPr>
          <p:spPr>
            <a:xfrm>
              <a:off x="6173280" y="263340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CustomShape 16"/>
            <p:cNvSpPr/>
            <p:nvPr/>
          </p:nvSpPr>
          <p:spPr>
            <a:xfrm>
              <a:off x="6033240" y="263340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CustomShape 17"/>
            <p:cNvSpPr/>
            <p:nvPr/>
          </p:nvSpPr>
          <p:spPr>
            <a:xfrm>
              <a:off x="6001920" y="25034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CustomShape 18"/>
            <p:cNvSpPr/>
            <p:nvPr/>
          </p:nvSpPr>
          <p:spPr>
            <a:xfrm>
              <a:off x="6271200" y="250344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CustomShape 19"/>
            <p:cNvSpPr/>
            <p:nvPr/>
          </p:nvSpPr>
          <p:spPr>
            <a:xfrm>
              <a:off x="6131160" y="25034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CustomShape 20"/>
            <p:cNvSpPr/>
            <p:nvPr/>
          </p:nvSpPr>
          <p:spPr>
            <a:xfrm>
              <a:off x="6010560" y="237636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CustomShape 21"/>
            <p:cNvSpPr/>
            <p:nvPr/>
          </p:nvSpPr>
          <p:spPr>
            <a:xfrm>
              <a:off x="6279480" y="237636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6" name="CustomShape 22"/>
            <p:cNvSpPr/>
            <p:nvPr/>
          </p:nvSpPr>
          <p:spPr>
            <a:xfrm>
              <a:off x="6139440" y="237636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CustomShape 23"/>
            <p:cNvSpPr/>
            <p:nvPr/>
          </p:nvSpPr>
          <p:spPr>
            <a:xfrm>
              <a:off x="6091920" y="224712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8" name="CustomShape 24"/>
            <p:cNvSpPr/>
            <p:nvPr/>
          </p:nvSpPr>
          <p:spPr>
            <a:xfrm>
              <a:off x="6361200" y="224712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CustomShape 25"/>
            <p:cNvSpPr/>
            <p:nvPr/>
          </p:nvSpPr>
          <p:spPr>
            <a:xfrm>
              <a:off x="6220800" y="224712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0" name="CustomShape 26"/>
            <p:cNvSpPr/>
            <p:nvPr/>
          </p:nvSpPr>
          <p:spPr>
            <a:xfrm>
              <a:off x="6153120" y="296100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1" name="CustomShape 27"/>
            <p:cNvSpPr/>
            <p:nvPr/>
          </p:nvSpPr>
          <p:spPr>
            <a:xfrm>
              <a:off x="6422040" y="296100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CustomShape 28"/>
            <p:cNvSpPr/>
            <p:nvPr/>
          </p:nvSpPr>
          <p:spPr>
            <a:xfrm>
              <a:off x="6282360" y="296100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CustomShape 29"/>
            <p:cNvSpPr/>
            <p:nvPr/>
          </p:nvSpPr>
          <p:spPr>
            <a:xfrm>
              <a:off x="6209640" y="285192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CustomShape 30"/>
            <p:cNvSpPr/>
            <p:nvPr/>
          </p:nvSpPr>
          <p:spPr>
            <a:xfrm>
              <a:off x="6478920" y="285192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CustomShape 31"/>
            <p:cNvSpPr/>
            <p:nvPr/>
          </p:nvSpPr>
          <p:spPr>
            <a:xfrm>
              <a:off x="6338520" y="285192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6" name="CustomShape 32"/>
            <p:cNvSpPr/>
            <p:nvPr/>
          </p:nvSpPr>
          <p:spPr>
            <a:xfrm>
              <a:off x="6283080" y="274608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7" name="CustomShape 33"/>
            <p:cNvSpPr/>
            <p:nvPr/>
          </p:nvSpPr>
          <p:spPr>
            <a:xfrm>
              <a:off x="6552360" y="274608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CustomShape 34"/>
            <p:cNvSpPr/>
            <p:nvPr/>
          </p:nvSpPr>
          <p:spPr>
            <a:xfrm>
              <a:off x="6412320" y="274608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CustomShape 35"/>
            <p:cNvSpPr/>
            <p:nvPr/>
          </p:nvSpPr>
          <p:spPr>
            <a:xfrm>
              <a:off x="6351840" y="263340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CustomShape 36"/>
            <p:cNvSpPr/>
            <p:nvPr/>
          </p:nvSpPr>
          <p:spPr>
            <a:xfrm>
              <a:off x="6621120" y="263340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CustomShape 37"/>
            <p:cNvSpPr/>
            <p:nvPr/>
          </p:nvSpPr>
          <p:spPr>
            <a:xfrm>
              <a:off x="6480720" y="263340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CustomShape 38"/>
            <p:cNvSpPr/>
            <p:nvPr/>
          </p:nvSpPr>
          <p:spPr>
            <a:xfrm>
              <a:off x="6403320" y="25250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CustomShape 39"/>
            <p:cNvSpPr/>
            <p:nvPr/>
          </p:nvSpPr>
          <p:spPr>
            <a:xfrm>
              <a:off x="6672240" y="25250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CustomShape 40"/>
            <p:cNvSpPr/>
            <p:nvPr/>
          </p:nvSpPr>
          <p:spPr>
            <a:xfrm>
              <a:off x="6532560" y="25250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CustomShape 41"/>
            <p:cNvSpPr/>
            <p:nvPr/>
          </p:nvSpPr>
          <p:spPr>
            <a:xfrm>
              <a:off x="6417360" y="241596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CustomShape 42"/>
            <p:cNvSpPr/>
            <p:nvPr/>
          </p:nvSpPr>
          <p:spPr>
            <a:xfrm>
              <a:off x="6686280" y="241596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CustomShape 43"/>
            <p:cNvSpPr/>
            <p:nvPr/>
          </p:nvSpPr>
          <p:spPr>
            <a:xfrm>
              <a:off x="6546600" y="241596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8" name="CustomShape 44"/>
            <p:cNvSpPr/>
            <p:nvPr/>
          </p:nvSpPr>
          <p:spPr>
            <a:xfrm>
              <a:off x="6514200" y="229932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CustomShape 45"/>
            <p:cNvSpPr/>
            <p:nvPr/>
          </p:nvSpPr>
          <p:spPr>
            <a:xfrm>
              <a:off x="6783480" y="2299320"/>
              <a:ext cx="83880" cy="842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CustomShape 46"/>
            <p:cNvSpPr/>
            <p:nvPr/>
          </p:nvSpPr>
          <p:spPr>
            <a:xfrm>
              <a:off x="6643440" y="2299320"/>
              <a:ext cx="84240" cy="842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CustomShape 47"/>
            <p:cNvSpPr/>
            <p:nvPr/>
          </p:nvSpPr>
          <p:spPr>
            <a:xfrm>
              <a:off x="6180840" y="212724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CustomShape 48"/>
            <p:cNvSpPr/>
            <p:nvPr/>
          </p:nvSpPr>
          <p:spPr>
            <a:xfrm>
              <a:off x="6449760" y="2127240"/>
              <a:ext cx="84240" cy="842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CustomShape 49"/>
            <p:cNvSpPr/>
            <p:nvPr/>
          </p:nvSpPr>
          <p:spPr>
            <a:xfrm>
              <a:off x="6310080" y="2127240"/>
              <a:ext cx="84240" cy="842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CustomShape 50"/>
            <p:cNvSpPr/>
            <p:nvPr/>
          </p:nvSpPr>
          <p:spPr>
            <a:xfrm>
              <a:off x="6577200" y="2169720"/>
              <a:ext cx="84240" cy="83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5" name="CustomShape 51"/>
            <p:cNvSpPr/>
            <p:nvPr/>
          </p:nvSpPr>
          <p:spPr>
            <a:xfrm>
              <a:off x="6846480" y="2169720"/>
              <a:ext cx="83880" cy="83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6" name="CustomShape 52"/>
            <p:cNvSpPr/>
            <p:nvPr/>
          </p:nvSpPr>
          <p:spPr>
            <a:xfrm>
              <a:off x="6706080" y="2169720"/>
              <a:ext cx="83880" cy="83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7" name="CustomShape 53"/>
            <p:cNvSpPr/>
            <p:nvPr/>
          </p:nvSpPr>
          <p:spPr>
            <a:xfrm>
              <a:off x="6775200" y="182592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8" name="CustomShape 54"/>
            <p:cNvSpPr/>
            <p:nvPr/>
          </p:nvSpPr>
          <p:spPr>
            <a:xfrm>
              <a:off x="6997320" y="1716120"/>
              <a:ext cx="9828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9" name="CustomShape 55"/>
            <p:cNvSpPr/>
            <p:nvPr/>
          </p:nvSpPr>
          <p:spPr>
            <a:xfrm>
              <a:off x="7053120" y="159300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0" name="CustomShape 56"/>
            <p:cNvSpPr/>
            <p:nvPr/>
          </p:nvSpPr>
          <p:spPr>
            <a:xfrm>
              <a:off x="6912720" y="159300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1" name="CustomShape 57"/>
            <p:cNvSpPr/>
            <p:nvPr/>
          </p:nvSpPr>
          <p:spPr>
            <a:xfrm>
              <a:off x="6851160" y="170352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2" name="CustomShape 58"/>
            <p:cNvSpPr/>
            <p:nvPr/>
          </p:nvSpPr>
          <p:spPr>
            <a:xfrm>
              <a:off x="6977880" y="145944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3" name="CustomShape 59"/>
            <p:cNvSpPr/>
            <p:nvPr/>
          </p:nvSpPr>
          <p:spPr>
            <a:xfrm>
              <a:off x="6249600" y="2010600"/>
              <a:ext cx="98280" cy="982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4" name="CustomShape 60"/>
            <p:cNvSpPr/>
            <p:nvPr/>
          </p:nvSpPr>
          <p:spPr>
            <a:xfrm>
              <a:off x="6518520" y="2010600"/>
              <a:ext cx="98640" cy="982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CustomShape 61"/>
            <p:cNvSpPr/>
            <p:nvPr/>
          </p:nvSpPr>
          <p:spPr>
            <a:xfrm>
              <a:off x="6378840" y="2010600"/>
              <a:ext cx="98640" cy="982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CustomShape 62"/>
            <p:cNvSpPr/>
            <p:nvPr/>
          </p:nvSpPr>
          <p:spPr>
            <a:xfrm>
              <a:off x="6306120" y="1900800"/>
              <a:ext cx="98640" cy="98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CustomShape 63"/>
            <p:cNvSpPr/>
            <p:nvPr/>
          </p:nvSpPr>
          <p:spPr>
            <a:xfrm>
              <a:off x="6574680" y="1900800"/>
              <a:ext cx="98640" cy="98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CustomShape 64"/>
            <p:cNvSpPr/>
            <p:nvPr/>
          </p:nvSpPr>
          <p:spPr>
            <a:xfrm>
              <a:off x="6435000" y="1900800"/>
              <a:ext cx="98640" cy="98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9" name="CustomShape 65"/>
            <p:cNvSpPr/>
            <p:nvPr/>
          </p:nvSpPr>
          <p:spPr>
            <a:xfrm>
              <a:off x="6379920" y="1795680"/>
              <a:ext cx="98280" cy="98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CustomShape 66"/>
            <p:cNvSpPr/>
            <p:nvPr/>
          </p:nvSpPr>
          <p:spPr>
            <a:xfrm>
              <a:off x="6648840" y="179568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CustomShape 67"/>
            <p:cNvSpPr/>
            <p:nvPr/>
          </p:nvSpPr>
          <p:spPr>
            <a:xfrm>
              <a:off x="6509160" y="179568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CustomShape 68"/>
            <p:cNvSpPr/>
            <p:nvPr/>
          </p:nvSpPr>
          <p:spPr>
            <a:xfrm>
              <a:off x="6448320" y="168228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CustomShape 69"/>
            <p:cNvSpPr/>
            <p:nvPr/>
          </p:nvSpPr>
          <p:spPr>
            <a:xfrm>
              <a:off x="6717240" y="168228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4" name="CustomShape 70"/>
            <p:cNvSpPr/>
            <p:nvPr/>
          </p:nvSpPr>
          <p:spPr>
            <a:xfrm>
              <a:off x="6577200" y="168228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CustomShape 71"/>
            <p:cNvSpPr/>
            <p:nvPr/>
          </p:nvSpPr>
          <p:spPr>
            <a:xfrm>
              <a:off x="6499800" y="157464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6" name="CustomShape 72"/>
            <p:cNvSpPr/>
            <p:nvPr/>
          </p:nvSpPr>
          <p:spPr>
            <a:xfrm>
              <a:off x="6769080" y="157464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CustomShape 73"/>
            <p:cNvSpPr/>
            <p:nvPr/>
          </p:nvSpPr>
          <p:spPr>
            <a:xfrm>
              <a:off x="6629040" y="1574640"/>
              <a:ext cx="9864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CustomShape 74"/>
            <p:cNvSpPr/>
            <p:nvPr/>
          </p:nvSpPr>
          <p:spPr>
            <a:xfrm>
              <a:off x="6570360" y="145944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CustomShape 75"/>
            <p:cNvSpPr/>
            <p:nvPr/>
          </p:nvSpPr>
          <p:spPr>
            <a:xfrm>
              <a:off x="6839640" y="145944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CustomShape 76"/>
            <p:cNvSpPr/>
            <p:nvPr/>
          </p:nvSpPr>
          <p:spPr>
            <a:xfrm>
              <a:off x="6699960" y="1459440"/>
              <a:ext cx="9828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CustomShape 77"/>
            <p:cNvSpPr/>
            <p:nvPr/>
          </p:nvSpPr>
          <p:spPr>
            <a:xfrm>
              <a:off x="7220520" y="207684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CustomShape 78"/>
            <p:cNvSpPr/>
            <p:nvPr/>
          </p:nvSpPr>
          <p:spPr>
            <a:xfrm>
              <a:off x="7275960" y="1971720"/>
              <a:ext cx="98640" cy="982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CustomShape 79"/>
            <p:cNvSpPr/>
            <p:nvPr/>
          </p:nvSpPr>
          <p:spPr>
            <a:xfrm>
              <a:off x="7051680" y="2306160"/>
              <a:ext cx="9828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CustomShape 80"/>
            <p:cNvSpPr/>
            <p:nvPr/>
          </p:nvSpPr>
          <p:spPr>
            <a:xfrm>
              <a:off x="6926040" y="2306160"/>
              <a:ext cx="84240" cy="83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CustomShape 81"/>
            <p:cNvSpPr/>
            <p:nvPr/>
          </p:nvSpPr>
          <p:spPr>
            <a:xfrm>
              <a:off x="7119720" y="218448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CustomShape 82"/>
            <p:cNvSpPr/>
            <p:nvPr/>
          </p:nvSpPr>
          <p:spPr>
            <a:xfrm>
              <a:off x="6980040" y="2184480"/>
              <a:ext cx="9828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CustomShape 83"/>
            <p:cNvSpPr/>
            <p:nvPr/>
          </p:nvSpPr>
          <p:spPr>
            <a:xfrm>
              <a:off x="6568200" y="296856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CustomShape 84"/>
            <p:cNvSpPr/>
            <p:nvPr/>
          </p:nvSpPr>
          <p:spPr>
            <a:xfrm>
              <a:off x="6837120" y="296856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9" name="CustomShape 85"/>
            <p:cNvSpPr/>
            <p:nvPr/>
          </p:nvSpPr>
          <p:spPr>
            <a:xfrm>
              <a:off x="6697440" y="296856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0" name="CustomShape 86"/>
            <p:cNvSpPr/>
            <p:nvPr/>
          </p:nvSpPr>
          <p:spPr>
            <a:xfrm>
              <a:off x="6624720" y="285948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CustomShape 87"/>
            <p:cNvSpPr/>
            <p:nvPr/>
          </p:nvSpPr>
          <p:spPr>
            <a:xfrm>
              <a:off x="6894000" y="285948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CustomShape 88"/>
            <p:cNvSpPr/>
            <p:nvPr/>
          </p:nvSpPr>
          <p:spPr>
            <a:xfrm>
              <a:off x="6753600" y="285948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3" name="CustomShape 89"/>
            <p:cNvSpPr/>
            <p:nvPr/>
          </p:nvSpPr>
          <p:spPr>
            <a:xfrm>
              <a:off x="6698520" y="275400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CustomShape 90"/>
            <p:cNvSpPr/>
            <p:nvPr/>
          </p:nvSpPr>
          <p:spPr>
            <a:xfrm>
              <a:off x="6967440" y="2754000"/>
              <a:ext cx="8424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CustomShape 91"/>
            <p:cNvSpPr/>
            <p:nvPr/>
          </p:nvSpPr>
          <p:spPr>
            <a:xfrm>
              <a:off x="6827760" y="2754000"/>
              <a:ext cx="83880" cy="838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6" name="CustomShape 92"/>
            <p:cNvSpPr/>
            <p:nvPr/>
          </p:nvSpPr>
          <p:spPr>
            <a:xfrm>
              <a:off x="7339680" y="2102400"/>
              <a:ext cx="98640" cy="982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7" name="CustomShape 93"/>
            <p:cNvSpPr/>
            <p:nvPr/>
          </p:nvSpPr>
          <p:spPr>
            <a:xfrm>
              <a:off x="7183800" y="2327760"/>
              <a:ext cx="9828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CustomShape 94"/>
            <p:cNvSpPr/>
            <p:nvPr/>
          </p:nvSpPr>
          <p:spPr>
            <a:xfrm>
              <a:off x="7312320" y="2327760"/>
              <a:ext cx="9864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CustomShape 95"/>
            <p:cNvSpPr/>
            <p:nvPr/>
          </p:nvSpPr>
          <p:spPr>
            <a:xfrm>
              <a:off x="7257600" y="2218680"/>
              <a:ext cx="9864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CustomShape 96"/>
            <p:cNvSpPr/>
            <p:nvPr/>
          </p:nvSpPr>
          <p:spPr>
            <a:xfrm>
              <a:off x="6629040" y="2049120"/>
              <a:ext cx="98640" cy="9828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CustomShape 97"/>
            <p:cNvSpPr/>
            <p:nvPr/>
          </p:nvSpPr>
          <p:spPr>
            <a:xfrm>
              <a:off x="7386840" y="2218680"/>
              <a:ext cx="9864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2" name="CustomShape 98"/>
            <p:cNvSpPr/>
            <p:nvPr/>
          </p:nvSpPr>
          <p:spPr>
            <a:xfrm>
              <a:off x="6991920" y="29610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3" name="CustomShape 99"/>
            <p:cNvSpPr/>
            <p:nvPr/>
          </p:nvSpPr>
          <p:spPr>
            <a:xfrm>
              <a:off x="7261200" y="296100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4" name="CustomShape 100"/>
            <p:cNvSpPr/>
            <p:nvPr/>
          </p:nvSpPr>
          <p:spPr>
            <a:xfrm>
              <a:off x="7121160" y="29610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CustomShape 101"/>
            <p:cNvSpPr/>
            <p:nvPr/>
          </p:nvSpPr>
          <p:spPr>
            <a:xfrm>
              <a:off x="7048800" y="285192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CustomShape 102"/>
            <p:cNvSpPr/>
            <p:nvPr/>
          </p:nvSpPr>
          <p:spPr>
            <a:xfrm>
              <a:off x="7317360" y="285192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CustomShape 103"/>
            <p:cNvSpPr/>
            <p:nvPr/>
          </p:nvSpPr>
          <p:spPr>
            <a:xfrm>
              <a:off x="7177320" y="285192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104"/>
            <p:cNvSpPr/>
            <p:nvPr/>
          </p:nvSpPr>
          <p:spPr>
            <a:xfrm>
              <a:off x="7122240" y="274608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CustomShape 105"/>
            <p:cNvSpPr/>
            <p:nvPr/>
          </p:nvSpPr>
          <p:spPr>
            <a:xfrm>
              <a:off x="7391160" y="274608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CustomShape 106"/>
            <p:cNvSpPr/>
            <p:nvPr/>
          </p:nvSpPr>
          <p:spPr>
            <a:xfrm>
              <a:off x="7251480" y="274608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CustomShape 107"/>
            <p:cNvSpPr/>
            <p:nvPr/>
          </p:nvSpPr>
          <p:spPr>
            <a:xfrm>
              <a:off x="7417080" y="29610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CustomShape 108"/>
            <p:cNvSpPr/>
            <p:nvPr/>
          </p:nvSpPr>
          <p:spPr>
            <a:xfrm>
              <a:off x="7686360" y="296100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CustomShape 109"/>
            <p:cNvSpPr/>
            <p:nvPr/>
          </p:nvSpPr>
          <p:spPr>
            <a:xfrm>
              <a:off x="7546320" y="29610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CustomShape 110"/>
            <p:cNvSpPr/>
            <p:nvPr/>
          </p:nvSpPr>
          <p:spPr>
            <a:xfrm>
              <a:off x="7473960" y="285192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5" name="CustomShape 111"/>
            <p:cNvSpPr/>
            <p:nvPr/>
          </p:nvSpPr>
          <p:spPr>
            <a:xfrm>
              <a:off x="7742880" y="285192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CustomShape 112"/>
            <p:cNvSpPr/>
            <p:nvPr/>
          </p:nvSpPr>
          <p:spPr>
            <a:xfrm>
              <a:off x="7602840" y="285192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7" name="CustomShape 113"/>
            <p:cNvSpPr/>
            <p:nvPr/>
          </p:nvSpPr>
          <p:spPr>
            <a:xfrm>
              <a:off x="7547400" y="274608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8" name="CustomShape 114"/>
            <p:cNvSpPr/>
            <p:nvPr/>
          </p:nvSpPr>
          <p:spPr>
            <a:xfrm>
              <a:off x="7817400" y="29610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9" name="CustomShape 115"/>
            <p:cNvSpPr/>
            <p:nvPr/>
          </p:nvSpPr>
          <p:spPr>
            <a:xfrm>
              <a:off x="7676640" y="274608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0" name="CustomShape 116"/>
            <p:cNvSpPr/>
            <p:nvPr/>
          </p:nvSpPr>
          <p:spPr>
            <a:xfrm>
              <a:off x="6779520" y="264816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1" name="CustomShape 117"/>
            <p:cNvSpPr/>
            <p:nvPr/>
          </p:nvSpPr>
          <p:spPr>
            <a:xfrm>
              <a:off x="7034400" y="264816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CustomShape 118"/>
            <p:cNvSpPr/>
            <p:nvPr/>
          </p:nvSpPr>
          <p:spPr>
            <a:xfrm>
              <a:off x="6908760" y="2648160"/>
              <a:ext cx="8424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3" name="CustomShape 119"/>
            <p:cNvSpPr/>
            <p:nvPr/>
          </p:nvSpPr>
          <p:spPr>
            <a:xfrm>
              <a:off x="6836400" y="2539080"/>
              <a:ext cx="83880" cy="842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4" name="CustomShape 120"/>
            <p:cNvSpPr/>
            <p:nvPr/>
          </p:nvSpPr>
          <p:spPr>
            <a:xfrm>
              <a:off x="7090560" y="253908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5" name="CustomShape 121"/>
            <p:cNvSpPr/>
            <p:nvPr/>
          </p:nvSpPr>
          <p:spPr>
            <a:xfrm>
              <a:off x="6964920" y="2539080"/>
              <a:ext cx="84240" cy="842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CustomShape 122"/>
            <p:cNvSpPr/>
            <p:nvPr/>
          </p:nvSpPr>
          <p:spPr>
            <a:xfrm>
              <a:off x="6909840" y="2433240"/>
              <a:ext cx="83880" cy="842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CustomShape 123"/>
            <p:cNvSpPr/>
            <p:nvPr/>
          </p:nvSpPr>
          <p:spPr>
            <a:xfrm>
              <a:off x="7164360" y="243324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CustomShape 124"/>
            <p:cNvSpPr/>
            <p:nvPr/>
          </p:nvSpPr>
          <p:spPr>
            <a:xfrm>
              <a:off x="7024680" y="243324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CustomShape 125"/>
            <p:cNvSpPr/>
            <p:nvPr/>
          </p:nvSpPr>
          <p:spPr>
            <a:xfrm>
              <a:off x="7192440" y="264240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0" name="CustomShape 126"/>
            <p:cNvSpPr/>
            <p:nvPr/>
          </p:nvSpPr>
          <p:spPr>
            <a:xfrm>
              <a:off x="7461360" y="26424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CustomShape 127"/>
            <p:cNvSpPr/>
            <p:nvPr/>
          </p:nvSpPr>
          <p:spPr>
            <a:xfrm>
              <a:off x="7320960" y="264240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2" name="CustomShape 128"/>
            <p:cNvSpPr/>
            <p:nvPr/>
          </p:nvSpPr>
          <p:spPr>
            <a:xfrm>
              <a:off x="7248600" y="253332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CustomShape 129"/>
            <p:cNvSpPr/>
            <p:nvPr/>
          </p:nvSpPr>
          <p:spPr>
            <a:xfrm>
              <a:off x="7517520" y="253332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CustomShape 130"/>
            <p:cNvSpPr/>
            <p:nvPr/>
          </p:nvSpPr>
          <p:spPr>
            <a:xfrm>
              <a:off x="7377840" y="253332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CustomShape 131"/>
            <p:cNvSpPr/>
            <p:nvPr/>
          </p:nvSpPr>
          <p:spPr>
            <a:xfrm>
              <a:off x="7322400" y="2427480"/>
              <a:ext cx="9864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CustomShape 132"/>
            <p:cNvSpPr/>
            <p:nvPr/>
          </p:nvSpPr>
          <p:spPr>
            <a:xfrm>
              <a:off x="7597080" y="2616840"/>
              <a:ext cx="98280" cy="98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CustomShape 133"/>
            <p:cNvSpPr/>
            <p:nvPr/>
          </p:nvSpPr>
          <p:spPr>
            <a:xfrm>
              <a:off x="7465680" y="2376360"/>
              <a:ext cx="98640" cy="98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CustomShape 134"/>
            <p:cNvSpPr/>
            <p:nvPr/>
          </p:nvSpPr>
          <p:spPr>
            <a:xfrm>
              <a:off x="6815520" y="206244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CustomShape 135"/>
            <p:cNvSpPr/>
            <p:nvPr/>
          </p:nvSpPr>
          <p:spPr>
            <a:xfrm>
              <a:off x="7084080" y="206244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CustomShape 136"/>
            <p:cNvSpPr/>
            <p:nvPr/>
          </p:nvSpPr>
          <p:spPr>
            <a:xfrm>
              <a:off x="6944400" y="206244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CustomShape 137"/>
            <p:cNvSpPr/>
            <p:nvPr/>
          </p:nvSpPr>
          <p:spPr>
            <a:xfrm>
              <a:off x="6871680" y="194760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CustomShape 138"/>
            <p:cNvSpPr/>
            <p:nvPr/>
          </p:nvSpPr>
          <p:spPr>
            <a:xfrm>
              <a:off x="7140960" y="1947600"/>
              <a:ext cx="9828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3" name="CustomShape 139"/>
            <p:cNvSpPr/>
            <p:nvPr/>
          </p:nvSpPr>
          <p:spPr>
            <a:xfrm>
              <a:off x="7000920" y="194760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4" name="CustomShape 140"/>
            <p:cNvSpPr/>
            <p:nvPr/>
          </p:nvSpPr>
          <p:spPr>
            <a:xfrm>
              <a:off x="6945840" y="184176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CustomShape 141"/>
            <p:cNvSpPr/>
            <p:nvPr/>
          </p:nvSpPr>
          <p:spPr>
            <a:xfrm>
              <a:off x="7214760" y="1841760"/>
              <a:ext cx="9864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6" name="CustomShape 142"/>
            <p:cNvSpPr/>
            <p:nvPr/>
          </p:nvSpPr>
          <p:spPr>
            <a:xfrm>
              <a:off x="7074720" y="1841760"/>
              <a:ext cx="98280" cy="986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7" name="CustomShape 143"/>
            <p:cNvSpPr/>
            <p:nvPr/>
          </p:nvSpPr>
          <p:spPr>
            <a:xfrm>
              <a:off x="6624360" y="134172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8" name="CustomShape 144"/>
            <p:cNvSpPr/>
            <p:nvPr/>
          </p:nvSpPr>
          <p:spPr>
            <a:xfrm>
              <a:off x="6893280" y="134172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9" name="CustomShape 145"/>
            <p:cNvSpPr/>
            <p:nvPr/>
          </p:nvSpPr>
          <p:spPr>
            <a:xfrm>
              <a:off x="6753240" y="1341720"/>
              <a:ext cx="9828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0" name="CustomShape 146"/>
            <p:cNvSpPr/>
            <p:nvPr/>
          </p:nvSpPr>
          <p:spPr>
            <a:xfrm>
              <a:off x="6680520" y="123264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1" name="CustomShape 147"/>
            <p:cNvSpPr/>
            <p:nvPr/>
          </p:nvSpPr>
          <p:spPr>
            <a:xfrm>
              <a:off x="6809760" y="1232640"/>
              <a:ext cx="98640" cy="982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2" name="CustomShape 148"/>
            <p:cNvSpPr/>
            <p:nvPr/>
          </p:nvSpPr>
          <p:spPr>
            <a:xfrm>
              <a:off x="6754680" y="1126800"/>
              <a:ext cx="98280" cy="986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13" name="Group 149"/>
            <p:cNvGrpSpPr/>
            <p:nvPr/>
          </p:nvGrpSpPr>
          <p:grpSpPr>
            <a:xfrm>
              <a:off x="5619600" y="970200"/>
              <a:ext cx="2343960" cy="2101320"/>
              <a:chOff x="5619600" y="970200"/>
              <a:chExt cx="2343960" cy="2101320"/>
            </a:xfrm>
          </p:grpSpPr>
          <p:sp>
            <p:nvSpPr>
              <p:cNvPr id="1314" name="CustomShape 150"/>
              <p:cNvSpPr/>
              <p:nvPr/>
            </p:nvSpPr>
            <p:spPr>
              <a:xfrm>
                <a:off x="5619600" y="970200"/>
                <a:ext cx="2343960" cy="210096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5" name="CustomShape 151"/>
              <p:cNvSpPr/>
              <p:nvPr/>
            </p:nvSpPr>
            <p:spPr>
              <a:xfrm>
                <a:off x="5993280" y="2443320"/>
                <a:ext cx="163080" cy="62820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6" name="CustomShape 152"/>
              <p:cNvSpPr/>
              <p:nvPr/>
            </p:nvSpPr>
            <p:spPr>
              <a:xfrm>
                <a:off x="6212160" y="2036880"/>
                <a:ext cx="794160" cy="103428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7" name="CustomShape 153"/>
              <p:cNvSpPr/>
              <p:nvPr/>
            </p:nvSpPr>
            <p:spPr>
              <a:xfrm>
                <a:off x="6357240" y="1778400"/>
                <a:ext cx="633600" cy="92952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8" name="CustomShape 154"/>
              <p:cNvSpPr/>
              <p:nvPr/>
            </p:nvSpPr>
            <p:spPr>
              <a:xfrm>
                <a:off x="6796440" y="2138760"/>
                <a:ext cx="661680" cy="10980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9" name="CustomShape 155"/>
              <p:cNvSpPr/>
              <p:nvPr/>
            </p:nvSpPr>
            <p:spPr>
              <a:xfrm>
                <a:off x="6796440" y="1784520"/>
                <a:ext cx="457920" cy="35064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320" name="Line 156"/>
          <p:cNvSpPr/>
          <p:nvPr/>
        </p:nvSpPr>
        <p:spPr>
          <a:xfrm>
            <a:off x="5511600" y="2870640"/>
            <a:ext cx="2751120" cy="360"/>
          </a:xfrm>
          <a:prstGeom prst="line">
            <a:avLst/>
          </a:prstGeom>
          <a:ln w="7632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157"/>
          <p:cNvSpPr/>
          <p:nvPr/>
        </p:nvSpPr>
        <p:spPr>
          <a:xfrm>
            <a:off x="2211120" y="3203280"/>
            <a:ext cx="1004400" cy="730080"/>
          </a:xfrm>
          <a:prstGeom prst="ellipse">
            <a:avLst/>
          </a:prstGeom>
          <a:noFill/>
          <a:ln w="3816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158"/>
          <p:cNvSpPr/>
          <p:nvPr/>
        </p:nvSpPr>
        <p:spPr>
          <a:xfrm>
            <a:off x="3144960" y="3527640"/>
            <a:ext cx="439200" cy="909720"/>
          </a:xfrm>
          <a:prstGeom prst="ellipse">
            <a:avLst/>
          </a:prstGeom>
          <a:noFill/>
          <a:ln w="3816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159"/>
          <p:cNvSpPr/>
          <p:nvPr/>
        </p:nvSpPr>
        <p:spPr>
          <a:xfrm>
            <a:off x="3037320" y="4139640"/>
            <a:ext cx="439200" cy="829800"/>
          </a:xfrm>
          <a:prstGeom prst="ellipse">
            <a:avLst/>
          </a:prstGeom>
          <a:noFill/>
          <a:ln w="3816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160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3280"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Additional Information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Spacial Positions</a:t>
            </a:r>
            <a:endParaRPr b="0" lang="en-US" sz="2000" spc="-1" strike="noStrike">
              <a:latin typeface="Arial"/>
            </a:endParaRPr>
          </a:p>
          <a:p>
            <a:pPr lvl="1" marL="457200" indent="-21960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Higher dimensional peak fitting</a:t>
            </a:r>
            <a:endParaRPr b="0" lang="en-US" sz="2000" spc="-1" strike="noStrike">
              <a:latin typeface="Arial"/>
            </a:endParaRPr>
          </a:p>
          <a:p>
            <a:pPr lvl="2" marL="648000" indent="-21528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Peaks vs Noise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ustomShape 1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Conclusion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26" name="CustomShape 2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FC6DCD99-A1E8-42EF-B471-96B96AEED84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27" name="CustomShape 3"/>
          <p:cNvSpPr/>
          <p:nvPr/>
        </p:nvSpPr>
        <p:spPr>
          <a:xfrm>
            <a:off x="241560" y="4289040"/>
            <a:ext cx="7986600" cy="55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0000"/>
              </a:lnSpc>
              <a:spcAft>
                <a:spcPts val="300"/>
              </a:spcAf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Robert Tang-Kong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0000"/>
              </a:lnSpc>
              <a:spcAft>
                <a:spcPts val="300"/>
              </a:spcAf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Stanford University | Materials Science and Engineering, PhD student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0000"/>
              </a:lnSpc>
              <a:spcAft>
                <a:spcPts val="300"/>
              </a:spcAf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roberttk@stanford.edu 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328" name="" descr=""/>
          <p:cNvPicPr/>
          <p:nvPr/>
        </p:nvPicPr>
        <p:blipFill>
          <a:blip r:embed="rId1"/>
          <a:stretch/>
        </p:blipFill>
        <p:spPr>
          <a:xfrm>
            <a:off x="5553360" y="994680"/>
            <a:ext cx="3589200" cy="2661480"/>
          </a:xfrm>
          <a:prstGeom prst="rect">
            <a:avLst/>
          </a:prstGeom>
          <a:ln>
            <a:noFill/>
          </a:ln>
        </p:spPr>
      </p:pic>
      <p:pic>
        <p:nvPicPr>
          <p:cNvPr id="1329" name="" descr=""/>
          <p:cNvPicPr/>
          <p:nvPr/>
        </p:nvPicPr>
        <p:blipFill>
          <a:blip r:embed="rId2"/>
          <a:stretch/>
        </p:blipFill>
        <p:spPr>
          <a:xfrm>
            <a:off x="19440" y="995040"/>
            <a:ext cx="5393520" cy="2467440"/>
          </a:xfrm>
          <a:prstGeom prst="rect">
            <a:avLst/>
          </a:prstGeom>
          <a:ln>
            <a:noFill/>
          </a:ln>
        </p:spPr>
      </p:pic>
      <p:sp>
        <p:nvSpPr>
          <p:cNvPr id="1330" name="CustomShape 4"/>
          <p:cNvSpPr/>
          <p:nvPr/>
        </p:nvSpPr>
        <p:spPr>
          <a:xfrm>
            <a:off x="476640" y="2183760"/>
            <a:ext cx="547200" cy="1187280"/>
          </a:xfrm>
          <a:prstGeom prst="rect">
            <a:avLst/>
          </a:prstGeom>
          <a:noFill/>
          <a:ln>
            <a:solidFill>
              <a:srgbClr val="a4001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5"/>
          <p:cNvSpPr/>
          <p:nvPr/>
        </p:nvSpPr>
        <p:spPr>
          <a:xfrm>
            <a:off x="1016640" y="2640960"/>
            <a:ext cx="921600" cy="730080"/>
          </a:xfrm>
          <a:prstGeom prst="rect">
            <a:avLst/>
          </a:prstGeom>
          <a:noFill/>
          <a:ln>
            <a:solidFill>
              <a:srgbClr val="a4001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6"/>
          <p:cNvSpPr/>
          <p:nvPr/>
        </p:nvSpPr>
        <p:spPr>
          <a:xfrm>
            <a:off x="1952640" y="1177920"/>
            <a:ext cx="442800" cy="2193120"/>
          </a:xfrm>
          <a:prstGeom prst="rect">
            <a:avLst/>
          </a:prstGeom>
          <a:noFill/>
          <a:ln>
            <a:solidFill>
              <a:srgbClr val="a4001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7"/>
          <p:cNvSpPr/>
          <p:nvPr/>
        </p:nvSpPr>
        <p:spPr>
          <a:xfrm>
            <a:off x="2384640" y="2732400"/>
            <a:ext cx="468000" cy="638640"/>
          </a:xfrm>
          <a:prstGeom prst="rect">
            <a:avLst/>
          </a:prstGeom>
          <a:noFill/>
          <a:ln>
            <a:solidFill>
              <a:srgbClr val="a4001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8"/>
          <p:cNvSpPr/>
          <p:nvPr/>
        </p:nvSpPr>
        <p:spPr>
          <a:xfrm>
            <a:off x="2858400" y="2915280"/>
            <a:ext cx="548640" cy="455760"/>
          </a:xfrm>
          <a:prstGeom prst="rect">
            <a:avLst/>
          </a:prstGeom>
          <a:noFill/>
          <a:ln>
            <a:solidFill>
              <a:srgbClr val="a4001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CustomShape 9"/>
          <p:cNvSpPr/>
          <p:nvPr/>
        </p:nvSpPr>
        <p:spPr>
          <a:xfrm>
            <a:off x="3398400" y="2823840"/>
            <a:ext cx="460080" cy="547200"/>
          </a:xfrm>
          <a:prstGeom prst="rect">
            <a:avLst/>
          </a:prstGeom>
          <a:noFill/>
          <a:ln>
            <a:solidFill>
              <a:srgbClr val="a4001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CustomShape 10"/>
          <p:cNvSpPr/>
          <p:nvPr/>
        </p:nvSpPr>
        <p:spPr>
          <a:xfrm>
            <a:off x="3866400" y="3006720"/>
            <a:ext cx="266400" cy="364320"/>
          </a:xfrm>
          <a:prstGeom prst="rect">
            <a:avLst/>
          </a:prstGeom>
          <a:noFill/>
          <a:ln>
            <a:solidFill>
              <a:srgbClr val="a4001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CustomShape 11"/>
          <p:cNvSpPr/>
          <p:nvPr/>
        </p:nvSpPr>
        <p:spPr>
          <a:xfrm>
            <a:off x="4118400" y="2915280"/>
            <a:ext cx="266400" cy="455760"/>
          </a:xfrm>
          <a:prstGeom prst="rect">
            <a:avLst/>
          </a:prstGeom>
          <a:noFill/>
          <a:ln>
            <a:solidFill>
              <a:srgbClr val="a4001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CustomShape 12"/>
          <p:cNvSpPr/>
          <p:nvPr/>
        </p:nvSpPr>
        <p:spPr>
          <a:xfrm>
            <a:off x="4370400" y="2549520"/>
            <a:ext cx="493920" cy="821520"/>
          </a:xfrm>
          <a:prstGeom prst="rect">
            <a:avLst/>
          </a:prstGeom>
          <a:noFill/>
          <a:ln>
            <a:solidFill>
              <a:srgbClr val="a4001d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39" name="Group 13"/>
          <p:cNvGrpSpPr/>
          <p:nvPr/>
        </p:nvGrpSpPr>
        <p:grpSpPr>
          <a:xfrm>
            <a:off x="5901120" y="3401280"/>
            <a:ext cx="1748160" cy="1567080"/>
            <a:chOff x="5901120" y="3401280"/>
            <a:chExt cx="1748160" cy="1567080"/>
          </a:xfrm>
        </p:grpSpPr>
        <p:sp>
          <p:nvSpPr>
            <p:cNvPr id="1340" name="CustomShape 14"/>
            <p:cNvSpPr/>
            <p:nvPr/>
          </p:nvSpPr>
          <p:spPr>
            <a:xfrm>
              <a:off x="6709320" y="4124160"/>
              <a:ext cx="73440" cy="730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CustomShape 15"/>
            <p:cNvSpPr/>
            <p:nvPr/>
          </p:nvSpPr>
          <p:spPr>
            <a:xfrm>
              <a:off x="5954040" y="4886280"/>
              <a:ext cx="73080" cy="73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CustomShape 16"/>
            <p:cNvSpPr/>
            <p:nvPr/>
          </p:nvSpPr>
          <p:spPr>
            <a:xfrm>
              <a:off x="6165720" y="4886280"/>
              <a:ext cx="62280" cy="62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CustomShape 17"/>
            <p:cNvSpPr/>
            <p:nvPr/>
          </p:nvSpPr>
          <p:spPr>
            <a:xfrm>
              <a:off x="6050880" y="4886280"/>
              <a:ext cx="72720" cy="73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CustomShape 18"/>
            <p:cNvSpPr/>
            <p:nvPr/>
          </p:nvSpPr>
          <p:spPr>
            <a:xfrm>
              <a:off x="5996520" y="4804920"/>
              <a:ext cx="73080" cy="73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CustomShape 19"/>
            <p:cNvSpPr/>
            <p:nvPr/>
          </p:nvSpPr>
          <p:spPr>
            <a:xfrm>
              <a:off x="6208200" y="4804920"/>
              <a:ext cx="61920" cy="62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CustomShape 20"/>
            <p:cNvSpPr/>
            <p:nvPr/>
          </p:nvSpPr>
          <p:spPr>
            <a:xfrm>
              <a:off x="6092640" y="4804920"/>
              <a:ext cx="73080" cy="73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CustomShape 21"/>
            <p:cNvSpPr/>
            <p:nvPr/>
          </p:nvSpPr>
          <p:spPr>
            <a:xfrm>
              <a:off x="6051600" y="4726080"/>
              <a:ext cx="73080" cy="73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CustomShape 22"/>
            <p:cNvSpPr/>
            <p:nvPr/>
          </p:nvSpPr>
          <p:spPr>
            <a:xfrm>
              <a:off x="6263280" y="472608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CustomShape 23"/>
            <p:cNvSpPr/>
            <p:nvPr/>
          </p:nvSpPr>
          <p:spPr>
            <a:xfrm>
              <a:off x="6158520" y="4726080"/>
              <a:ext cx="62280" cy="622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CustomShape 24"/>
            <p:cNvSpPr/>
            <p:nvPr/>
          </p:nvSpPr>
          <p:spPr>
            <a:xfrm>
              <a:off x="6102360" y="4641840"/>
              <a:ext cx="73440" cy="73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CustomShape 25"/>
            <p:cNvSpPr/>
            <p:nvPr/>
          </p:nvSpPr>
          <p:spPr>
            <a:xfrm>
              <a:off x="6314040" y="46418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CustomShape 26"/>
            <p:cNvSpPr/>
            <p:nvPr/>
          </p:nvSpPr>
          <p:spPr>
            <a:xfrm>
              <a:off x="6209640" y="4641840"/>
              <a:ext cx="6264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CustomShape 27"/>
            <p:cNvSpPr/>
            <p:nvPr/>
          </p:nvSpPr>
          <p:spPr>
            <a:xfrm>
              <a:off x="6186240" y="4545000"/>
              <a:ext cx="6264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4" name="CustomShape 28"/>
            <p:cNvSpPr/>
            <p:nvPr/>
          </p:nvSpPr>
          <p:spPr>
            <a:xfrm>
              <a:off x="6387120" y="454500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5" name="CustomShape 29"/>
            <p:cNvSpPr/>
            <p:nvPr/>
          </p:nvSpPr>
          <p:spPr>
            <a:xfrm>
              <a:off x="6282720" y="4545000"/>
              <a:ext cx="6264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CustomShape 30"/>
            <p:cNvSpPr/>
            <p:nvPr/>
          </p:nvSpPr>
          <p:spPr>
            <a:xfrm>
              <a:off x="6192720" y="4450320"/>
              <a:ext cx="62640" cy="6192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CustomShape 31"/>
            <p:cNvSpPr/>
            <p:nvPr/>
          </p:nvSpPr>
          <p:spPr>
            <a:xfrm>
              <a:off x="6393240" y="4450320"/>
              <a:ext cx="62280" cy="6192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8" name="CustomShape 32"/>
            <p:cNvSpPr/>
            <p:nvPr/>
          </p:nvSpPr>
          <p:spPr>
            <a:xfrm>
              <a:off x="6288840" y="4450320"/>
              <a:ext cx="62640" cy="6192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9" name="CustomShape 33"/>
            <p:cNvSpPr/>
            <p:nvPr/>
          </p:nvSpPr>
          <p:spPr>
            <a:xfrm>
              <a:off x="6253560" y="43538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0" name="CustomShape 34"/>
            <p:cNvSpPr/>
            <p:nvPr/>
          </p:nvSpPr>
          <p:spPr>
            <a:xfrm>
              <a:off x="6454440" y="4353840"/>
              <a:ext cx="6192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CustomShape 35"/>
            <p:cNvSpPr/>
            <p:nvPr/>
          </p:nvSpPr>
          <p:spPr>
            <a:xfrm>
              <a:off x="6349680" y="43538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CustomShape 36"/>
            <p:cNvSpPr/>
            <p:nvPr/>
          </p:nvSpPr>
          <p:spPr>
            <a:xfrm>
              <a:off x="6299280" y="4886280"/>
              <a:ext cx="6192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CustomShape 37"/>
            <p:cNvSpPr/>
            <p:nvPr/>
          </p:nvSpPr>
          <p:spPr>
            <a:xfrm>
              <a:off x="6499800" y="4886280"/>
              <a:ext cx="6228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CustomShape 38"/>
            <p:cNvSpPr/>
            <p:nvPr/>
          </p:nvSpPr>
          <p:spPr>
            <a:xfrm>
              <a:off x="6395400" y="4886280"/>
              <a:ext cx="6228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CustomShape 39"/>
            <p:cNvSpPr/>
            <p:nvPr/>
          </p:nvSpPr>
          <p:spPr>
            <a:xfrm>
              <a:off x="6341400" y="4804920"/>
              <a:ext cx="6228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CustomShape 40"/>
            <p:cNvSpPr/>
            <p:nvPr/>
          </p:nvSpPr>
          <p:spPr>
            <a:xfrm>
              <a:off x="6542280" y="4804920"/>
              <a:ext cx="6192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CustomShape 41"/>
            <p:cNvSpPr/>
            <p:nvPr/>
          </p:nvSpPr>
          <p:spPr>
            <a:xfrm>
              <a:off x="6437520" y="4804920"/>
              <a:ext cx="6192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CustomShape 42"/>
            <p:cNvSpPr/>
            <p:nvPr/>
          </p:nvSpPr>
          <p:spPr>
            <a:xfrm>
              <a:off x="6396120" y="472608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CustomShape 43"/>
            <p:cNvSpPr/>
            <p:nvPr/>
          </p:nvSpPr>
          <p:spPr>
            <a:xfrm>
              <a:off x="6597000" y="472608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CustomShape 44"/>
            <p:cNvSpPr/>
            <p:nvPr/>
          </p:nvSpPr>
          <p:spPr>
            <a:xfrm>
              <a:off x="6492600" y="472608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CustomShape 45"/>
            <p:cNvSpPr/>
            <p:nvPr/>
          </p:nvSpPr>
          <p:spPr>
            <a:xfrm>
              <a:off x="6447240" y="4641840"/>
              <a:ext cx="6264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CustomShape 46"/>
            <p:cNvSpPr/>
            <p:nvPr/>
          </p:nvSpPr>
          <p:spPr>
            <a:xfrm>
              <a:off x="6648120" y="46418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3" name="CustomShape 47"/>
            <p:cNvSpPr/>
            <p:nvPr/>
          </p:nvSpPr>
          <p:spPr>
            <a:xfrm>
              <a:off x="6543360" y="46418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4" name="CustomShape 48"/>
            <p:cNvSpPr/>
            <p:nvPr/>
          </p:nvSpPr>
          <p:spPr>
            <a:xfrm>
              <a:off x="6485760" y="4561200"/>
              <a:ext cx="6264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CustomShape 49"/>
            <p:cNvSpPr/>
            <p:nvPr/>
          </p:nvSpPr>
          <p:spPr>
            <a:xfrm>
              <a:off x="6686280" y="4561200"/>
              <a:ext cx="6264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CustomShape 50"/>
            <p:cNvSpPr/>
            <p:nvPr/>
          </p:nvSpPr>
          <p:spPr>
            <a:xfrm>
              <a:off x="6582240" y="456120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CustomShape 51"/>
            <p:cNvSpPr/>
            <p:nvPr/>
          </p:nvSpPr>
          <p:spPr>
            <a:xfrm>
              <a:off x="6496200" y="44798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CustomShape 52"/>
            <p:cNvSpPr/>
            <p:nvPr/>
          </p:nvSpPr>
          <p:spPr>
            <a:xfrm>
              <a:off x="6696720" y="4479840"/>
              <a:ext cx="6264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CustomShape 53"/>
            <p:cNvSpPr/>
            <p:nvPr/>
          </p:nvSpPr>
          <p:spPr>
            <a:xfrm>
              <a:off x="6592680" y="44798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CustomShape 54"/>
            <p:cNvSpPr/>
            <p:nvPr/>
          </p:nvSpPr>
          <p:spPr>
            <a:xfrm>
              <a:off x="6568560" y="439272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1" name="CustomShape 55"/>
            <p:cNvSpPr/>
            <p:nvPr/>
          </p:nvSpPr>
          <p:spPr>
            <a:xfrm>
              <a:off x="6769440" y="4392720"/>
              <a:ext cx="62280" cy="622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CustomShape 56"/>
            <p:cNvSpPr/>
            <p:nvPr/>
          </p:nvSpPr>
          <p:spPr>
            <a:xfrm>
              <a:off x="6665040" y="4392720"/>
              <a:ext cx="62280" cy="622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CustomShape 57"/>
            <p:cNvSpPr/>
            <p:nvPr/>
          </p:nvSpPr>
          <p:spPr>
            <a:xfrm>
              <a:off x="6319800" y="42642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CustomShape 58"/>
            <p:cNvSpPr/>
            <p:nvPr/>
          </p:nvSpPr>
          <p:spPr>
            <a:xfrm>
              <a:off x="6520320" y="426420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5" name="CustomShape 59"/>
            <p:cNvSpPr/>
            <p:nvPr/>
          </p:nvSpPr>
          <p:spPr>
            <a:xfrm>
              <a:off x="6416280" y="4264200"/>
              <a:ext cx="6228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6" name="CustomShape 60"/>
            <p:cNvSpPr/>
            <p:nvPr/>
          </p:nvSpPr>
          <p:spPr>
            <a:xfrm>
              <a:off x="6615360" y="4295880"/>
              <a:ext cx="62640" cy="622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7" name="CustomShape 61"/>
            <p:cNvSpPr/>
            <p:nvPr/>
          </p:nvSpPr>
          <p:spPr>
            <a:xfrm>
              <a:off x="6816240" y="4295880"/>
              <a:ext cx="62280" cy="62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8" name="CustomShape 62"/>
            <p:cNvSpPr/>
            <p:nvPr/>
          </p:nvSpPr>
          <p:spPr>
            <a:xfrm>
              <a:off x="6711480" y="4295880"/>
              <a:ext cx="62280" cy="622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9" name="CustomShape 63"/>
            <p:cNvSpPr/>
            <p:nvPr/>
          </p:nvSpPr>
          <p:spPr>
            <a:xfrm>
              <a:off x="6763320" y="4039560"/>
              <a:ext cx="73080" cy="730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0" name="CustomShape 64"/>
            <p:cNvSpPr/>
            <p:nvPr/>
          </p:nvSpPr>
          <p:spPr>
            <a:xfrm>
              <a:off x="6928920" y="3957480"/>
              <a:ext cx="72720" cy="730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1" name="CustomShape 65"/>
            <p:cNvSpPr/>
            <p:nvPr/>
          </p:nvSpPr>
          <p:spPr>
            <a:xfrm>
              <a:off x="6970320" y="3865680"/>
              <a:ext cx="7308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CustomShape 66"/>
            <p:cNvSpPr/>
            <p:nvPr/>
          </p:nvSpPr>
          <p:spPr>
            <a:xfrm>
              <a:off x="6865920" y="3865680"/>
              <a:ext cx="7272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3" name="CustomShape 67"/>
            <p:cNvSpPr/>
            <p:nvPr/>
          </p:nvSpPr>
          <p:spPr>
            <a:xfrm>
              <a:off x="6819840" y="3948120"/>
              <a:ext cx="7308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4" name="CustomShape 68"/>
            <p:cNvSpPr/>
            <p:nvPr/>
          </p:nvSpPr>
          <p:spPr>
            <a:xfrm>
              <a:off x="6914520" y="3766320"/>
              <a:ext cx="73080" cy="7272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5" name="CustomShape 69"/>
            <p:cNvSpPr/>
            <p:nvPr/>
          </p:nvSpPr>
          <p:spPr>
            <a:xfrm>
              <a:off x="6370920" y="4177440"/>
              <a:ext cx="73080" cy="7272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CustomShape 70"/>
            <p:cNvSpPr/>
            <p:nvPr/>
          </p:nvSpPr>
          <p:spPr>
            <a:xfrm>
              <a:off x="6571800" y="4177440"/>
              <a:ext cx="73080" cy="7272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CustomShape 71"/>
            <p:cNvSpPr/>
            <p:nvPr/>
          </p:nvSpPr>
          <p:spPr>
            <a:xfrm>
              <a:off x="6467400" y="4177440"/>
              <a:ext cx="73440" cy="7272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8" name="CustomShape 72"/>
            <p:cNvSpPr/>
            <p:nvPr/>
          </p:nvSpPr>
          <p:spPr>
            <a:xfrm>
              <a:off x="6413400" y="4095360"/>
              <a:ext cx="73080" cy="73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9" name="CustomShape 73"/>
            <p:cNvSpPr/>
            <p:nvPr/>
          </p:nvSpPr>
          <p:spPr>
            <a:xfrm>
              <a:off x="6613560" y="4095360"/>
              <a:ext cx="73080" cy="73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0" name="CustomShape 74"/>
            <p:cNvSpPr/>
            <p:nvPr/>
          </p:nvSpPr>
          <p:spPr>
            <a:xfrm>
              <a:off x="6509520" y="4095360"/>
              <a:ext cx="73080" cy="73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1" name="CustomShape 75"/>
            <p:cNvSpPr/>
            <p:nvPr/>
          </p:nvSpPr>
          <p:spPr>
            <a:xfrm>
              <a:off x="6468120" y="4016880"/>
              <a:ext cx="7308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2" name="CustomShape 76"/>
            <p:cNvSpPr/>
            <p:nvPr/>
          </p:nvSpPr>
          <p:spPr>
            <a:xfrm>
              <a:off x="6669000" y="4016880"/>
              <a:ext cx="7308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3" name="CustomShape 77"/>
            <p:cNvSpPr/>
            <p:nvPr/>
          </p:nvSpPr>
          <p:spPr>
            <a:xfrm>
              <a:off x="6564600" y="4016880"/>
              <a:ext cx="7308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4" name="CustomShape 78"/>
            <p:cNvSpPr/>
            <p:nvPr/>
          </p:nvSpPr>
          <p:spPr>
            <a:xfrm>
              <a:off x="6519240" y="39322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5" name="CustomShape 79"/>
            <p:cNvSpPr/>
            <p:nvPr/>
          </p:nvSpPr>
          <p:spPr>
            <a:xfrm>
              <a:off x="6719760" y="3932280"/>
              <a:ext cx="7308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6" name="CustomShape 80"/>
            <p:cNvSpPr/>
            <p:nvPr/>
          </p:nvSpPr>
          <p:spPr>
            <a:xfrm>
              <a:off x="6615360" y="39322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7" name="CustomShape 81"/>
            <p:cNvSpPr/>
            <p:nvPr/>
          </p:nvSpPr>
          <p:spPr>
            <a:xfrm>
              <a:off x="6557760" y="3852000"/>
              <a:ext cx="7308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8" name="CustomShape 82"/>
            <p:cNvSpPr/>
            <p:nvPr/>
          </p:nvSpPr>
          <p:spPr>
            <a:xfrm>
              <a:off x="6758640" y="3852000"/>
              <a:ext cx="7308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9" name="CustomShape 83"/>
            <p:cNvSpPr/>
            <p:nvPr/>
          </p:nvSpPr>
          <p:spPr>
            <a:xfrm>
              <a:off x="6654240" y="3852000"/>
              <a:ext cx="7308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CustomShape 84"/>
            <p:cNvSpPr/>
            <p:nvPr/>
          </p:nvSpPr>
          <p:spPr>
            <a:xfrm>
              <a:off x="6610320" y="3766320"/>
              <a:ext cx="73080" cy="7272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1" name="CustomShape 85"/>
            <p:cNvSpPr/>
            <p:nvPr/>
          </p:nvSpPr>
          <p:spPr>
            <a:xfrm>
              <a:off x="6811200" y="3766320"/>
              <a:ext cx="73080" cy="7272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2" name="CustomShape 86"/>
            <p:cNvSpPr/>
            <p:nvPr/>
          </p:nvSpPr>
          <p:spPr>
            <a:xfrm>
              <a:off x="6707160" y="3766320"/>
              <a:ext cx="72720" cy="7272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3" name="CustomShape 87"/>
            <p:cNvSpPr/>
            <p:nvPr/>
          </p:nvSpPr>
          <p:spPr>
            <a:xfrm>
              <a:off x="7095240" y="4226760"/>
              <a:ext cx="7344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CustomShape 88"/>
            <p:cNvSpPr/>
            <p:nvPr/>
          </p:nvSpPr>
          <p:spPr>
            <a:xfrm>
              <a:off x="7136640" y="4148280"/>
              <a:ext cx="7344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5" name="CustomShape 89"/>
            <p:cNvSpPr/>
            <p:nvPr/>
          </p:nvSpPr>
          <p:spPr>
            <a:xfrm>
              <a:off x="6969240" y="439776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6" name="CustomShape 90"/>
            <p:cNvSpPr/>
            <p:nvPr/>
          </p:nvSpPr>
          <p:spPr>
            <a:xfrm>
              <a:off x="6875640" y="4397760"/>
              <a:ext cx="62640" cy="62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7" name="CustomShape 91"/>
            <p:cNvSpPr/>
            <p:nvPr/>
          </p:nvSpPr>
          <p:spPr>
            <a:xfrm>
              <a:off x="7020000" y="4307040"/>
              <a:ext cx="7344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8" name="CustomShape 92"/>
            <p:cNvSpPr/>
            <p:nvPr/>
          </p:nvSpPr>
          <p:spPr>
            <a:xfrm>
              <a:off x="6915960" y="4307040"/>
              <a:ext cx="7308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9" name="CustomShape 93"/>
            <p:cNvSpPr/>
            <p:nvPr/>
          </p:nvSpPr>
          <p:spPr>
            <a:xfrm>
              <a:off x="6608880" y="4892040"/>
              <a:ext cx="6192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CustomShape 94"/>
            <p:cNvSpPr/>
            <p:nvPr/>
          </p:nvSpPr>
          <p:spPr>
            <a:xfrm>
              <a:off x="6809400" y="48920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1" name="CustomShape 95"/>
            <p:cNvSpPr/>
            <p:nvPr/>
          </p:nvSpPr>
          <p:spPr>
            <a:xfrm>
              <a:off x="6705000" y="48920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2" name="CustomShape 96"/>
            <p:cNvSpPr/>
            <p:nvPr/>
          </p:nvSpPr>
          <p:spPr>
            <a:xfrm>
              <a:off x="6651000" y="481068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CustomShape 97"/>
            <p:cNvSpPr/>
            <p:nvPr/>
          </p:nvSpPr>
          <p:spPr>
            <a:xfrm>
              <a:off x="6851880" y="481068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CustomShape 98"/>
            <p:cNvSpPr/>
            <p:nvPr/>
          </p:nvSpPr>
          <p:spPr>
            <a:xfrm>
              <a:off x="6747120" y="481068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CustomShape 99"/>
            <p:cNvSpPr/>
            <p:nvPr/>
          </p:nvSpPr>
          <p:spPr>
            <a:xfrm>
              <a:off x="6706080" y="4731840"/>
              <a:ext cx="6192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CustomShape 100"/>
            <p:cNvSpPr/>
            <p:nvPr/>
          </p:nvSpPr>
          <p:spPr>
            <a:xfrm>
              <a:off x="6906600" y="47318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7" name="CustomShape 101"/>
            <p:cNvSpPr/>
            <p:nvPr/>
          </p:nvSpPr>
          <p:spPr>
            <a:xfrm>
              <a:off x="6802200" y="47318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8" name="CustomShape 102"/>
            <p:cNvSpPr/>
            <p:nvPr/>
          </p:nvSpPr>
          <p:spPr>
            <a:xfrm>
              <a:off x="7184160" y="4245840"/>
              <a:ext cx="73440" cy="7272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9" name="CustomShape 103"/>
            <p:cNvSpPr/>
            <p:nvPr/>
          </p:nvSpPr>
          <p:spPr>
            <a:xfrm>
              <a:off x="7067880" y="4413960"/>
              <a:ext cx="73080" cy="7272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0" name="CustomShape 104"/>
            <p:cNvSpPr/>
            <p:nvPr/>
          </p:nvSpPr>
          <p:spPr>
            <a:xfrm>
              <a:off x="7164000" y="4413960"/>
              <a:ext cx="73080" cy="7272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1" name="CustomShape 105"/>
            <p:cNvSpPr/>
            <p:nvPr/>
          </p:nvSpPr>
          <p:spPr>
            <a:xfrm>
              <a:off x="7122960" y="4332600"/>
              <a:ext cx="73440" cy="7272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2" name="CustomShape 106"/>
            <p:cNvSpPr/>
            <p:nvPr/>
          </p:nvSpPr>
          <p:spPr>
            <a:xfrm>
              <a:off x="6654240" y="4205880"/>
              <a:ext cx="73080" cy="7308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3" name="CustomShape 107"/>
            <p:cNvSpPr/>
            <p:nvPr/>
          </p:nvSpPr>
          <p:spPr>
            <a:xfrm>
              <a:off x="7219440" y="4332600"/>
              <a:ext cx="73080" cy="7272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4" name="CustomShape 108"/>
            <p:cNvSpPr/>
            <p:nvPr/>
          </p:nvSpPr>
          <p:spPr>
            <a:xfrm>
              <a:off x="6924960" y="488628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CustomShape 109"/>
            <p:cNvSpPr/>
            <p:nvPr/>
          </p:nvSpPr>
          <p:spPr>
            <a:xfrm>
              <a:off x="7125840" y="4886280"/>
              <a:ext cx="7272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6" name="CustomShape 110"/>
            <p:cNvSpPr/>
            <p:nvPr/>
          </p:nvSpPr>
          <p:spPr>
            <a:xfrm>
              <a:off x="7021080" y="4886280"/>
              <a:ext cx="7344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7" name="CustomShape 111"/>
            <p:cNvSpPr/>
            <p:nvPr/>
          </p:nvSpPr>
          <p:spPr>
            <a:xfrm>
              <a:off x="6967440" y="4804920"/>
              <a:ext cx="7272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CustomShape 112"/>
            <p:cNvSpPr/>
            <p:nvPr/>
          </p:nvSpPr>
          <p:spPr>
            <a:xfrm>
              <a:off x="7167600" y="480492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CustomShape 113"/>
            <p:cNvSpPr/>
            <p:nvPr/>
          </p:nvSpPr>
          <p:spPr>
            <a:xfrm>
              <a:off x="7063200" y="480492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0" name="CustomShape 114"/>
            <p:cNvSpPr/>
            <p:nvPr/>
          </p:nvSpPr>
          <p:spPr>
            <a:xfrm>
              <a:off x="7022160" y="4726080"/>
              <a:ext cx="7272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CustomShape 115"/>
            <p:cNvSpPr/>
            <p:nvPr/>
          </p:nvSpPr>
          <p:spPr>
            <a:xfrm>
              <a:off x="7222680" y="472608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CustomShape 116"/>
            <p:cNvSpPr/>
            <p:nvPr/>
          </p:nvSpPr>
          <p:spPr>
            <a:xfrm>
              <a:off x="7118280" y="472608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CustomShape 117"/>
            <p:cNvSpPr/>
            <p:nvPr/>
          </p:nvSpPr>
          <p:spPr>
            <a:xfrm>
              <a:off x="7242120" y="488628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CustomShape 118"/>
            <p:cNvSpPr/>
            <p:nvPr/>
          </p:nvSpPr>
          <p:spPr>
            <a:xfrm>
              <a:off x="7443000" y="4886280"/>
              <a:ext cx="7272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5" name="CustomShape 119"/>
            <p:cNvSpPr/>
            <p:nvPr/>
          </p:nvSpPr>
          <p:spPr>
            <a:xfrm>
              <a:off x="7338240" y="4886280"/>
              <a:ext cx="7344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CustomShape 120"/>
            <p:cNvSpPr/>
            <p:nvPr/>
          </p:nvSpPr>
          <p:spPr>
            <a:xfrm>
              <a:off x="7284240" y="480492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CustomShape 121"/>
            <p:cNvSpPr/>
            <p:nvPr/>
          </p:nvSpPr>
          <p:spPr>
            <a:xfrm>
              <a:off x="7485120" y="480492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CustomShape 122"/>
            <p:cNvSpPr/>
            <p:nvPr/>
          </p:nvSpPr>
          <p:spPr>
            <a:xfrm>
              <a:off x="7380720" y="4804920"/>
              <a:ext cx="7272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CustomShape 123"/>
            <p:cNvSpPr/>
            <p:nvPr/>
          </p:nvSpPr>
          <p:spPr>
            <a:xfrm>
              <a:off x="7339320" y="472608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CustomShape 124"/>
            <p:cNvSpPr/>
            <p:nvPr/>
          </p:nvSpPr>
          <p:spPr>
            <a:xfrm>
              <a:off x="7540560" y="4886280"/>
              <a:ext cx="7344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CustomShape 125"/>
            <p:cNvSpPr/>
            <p:nvPr/>
          </p:nvSpPr>
          <p:spPr>
            <a:xfrm>
              <a:off x="7435440" y="4726080"/>
              <a:ext cx="7344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CustomShape 126"/>
            <p:cNvSpPr/>
            <p:nvPr/>
          </p:nvSpPr>
          <p:spPr>
            <a:xfrm>
              <a:off x="6766560" y="465300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CustomShape 127"/>
            <p:cNvSpPr/>
            <p:nvPr/>
          </p:nvSpPr>
          <p:spPr>
            <a:xfrm>
              <a:off x="6956640" y="4653000"/>
              <a:ext cx="7272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4" name="CustomShape 128"/>
            <p:cNvSpPr/>
            <p:nvPr/>
          </p:nvSpPr>
          <p:spPr>
            <a:xfrm>
              <a:off x="6862680" y="4653000"/>
              <a:ext cx="6264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CustomShape 129"/>
            <p:cNvSpPr/>
            <p:nvPr/>
          </p:nvSpPr>
          <p:spPr>
            <a:xfrm>
              <a:off x="6808680" y="4571640"/>
              <a:ext cx="62280" cy="622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6" name="CustomShape 130"/>
            <p:cNvSpPr/>
            <p:nvPr/>
          </p:nvSpPr>
          <p:spPr>
            <a:xfrm>
              <a:off x="6998400" y="457164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7" name="CustomShape 131"/>
            <p:cNvSpPr/>
            <p:nvPr/>
          </p:nvSpPr>
          <p:spPr>
            <a:xfrm>
              <a:off x="6904800" y="4571640"/>
              <a:ext cx="62280" cy="622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8" name="CustomShape 132"/>
            <p:cNvSpPr/>
            <p:nvPr/>
          </p:nvSpPr>
          <p:spPr>
            <a:xfrm>
              <a:off x="6863760" y="4492440"/>
              <a:ext cx="6192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9" name="CustomShape 133"/>
            <p:cNvSpPr/>
            <p:nvPr/>
          </p:nvSpPr>
          <p:spPr>
            <a:xfrm>
              <a:off x="7053480" y="4492440"/>
              <a:ext cx="7308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0" name="CustomShape 134"/>
            <p:cNvSpPr/>
            <p:nvPr/>
          </p:nvSpPr>
          <p:spPr>
            <a:xfrm>
              <a:off x="6949440" y="4492440"/>
              <a:ext cx="7272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1" name="CustomShape 135"/>
            <p:cNvSpPr/>
            <p:nvPr/>
          </p:nvSpPr>
          <p:spPr>
            <a:xfrm>
              <a:off x="7074360" y="464868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2" name="CustomShape 136"/>
            <p:cNvSpPr/>
            <p:nvPr/>
          </p:nvSpPr>
          <p:spPr>
            <a:xfrm>
              <a:off x="7274880" y="4648680"/>
              <a:ext cx="7344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3" name="CustomShape 137"/>
            <p:cNvSpPr/>
            <p:nvPr/>
          </p:nvSpPr>
          <p:spPr>
            <a:xfrm>
              <a:off x="7170120" y="4648680"/>
              <a:ext cx="7344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4" name="CustomShape 138"/>
            <p:cNvSpPr/>
            <p:nvPr/>
          </p:nvSpPr>
          <p:spPr>
            <a:xfrm>
              <a:off x="7116480" y="4567320"/>
              <a:ext cx="7272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5" name="CustomShape 139"/>
            <p:cNvSpPr/>
            <p:nvPr/>
          </p:nvSpPr>
          <p:spPr>
            <a:xfrm>
              <a:off x="7317000" y="4567320"/>
              <a:ext cx="7308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6" name="CustomShape 140"/>
            <p:cNvSpPr/>
            <p:nvPr/>
          </p:nvSpPr>
          <p:spPr>
            <a:xfrm>
              <a:off x="7212600" y="4567320"/>
              <a:ext cx="7344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7" name="CustomShape 141"/>
            <p:cNvSpPr/>
            <p:nvPr/>
          </p:nvSpPr>
          <p:spPr>
            <a:xfrm>
              <a:off x="7171200" y="44881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8" name="CustomShape 142"/>
            <p:cNvSpPr/>
            <p:nvPr/>
          </p:nvSpPr>
          <p:spPr>
            <a:xfrm>
              <a:off x="7376400" y="4629600"/>
              <a:ext cx="72720" cy="73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9" name="CustomShape 143"/>
            <p:cNvSpPr/>
            <p:nvPr/>
          </p:nvSpPr>
          <p:spPr>
            <a:xfrm>
              <a:off x="7278120" y="4450320"/>
              <a:ext cx="73440" cy="7272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0" name="CustomShape 144"/>
            <p:cNvSpPr/>
            <p:nvPr/>
          </p:nvSpPr>
          <p:spPr>
            <a:xfrm>
              <a:off x="6793200" y="4215960"/>
              <a:ext cx="7308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1" name="CustomShape 145"/>
            <p:cNvSpPr/>
            <p:nvPr/>
          </p:nvSpPr>
          <p:spPr>
            <a:xfrm>
              <a:off x="6993720" y="4215960"/>
              <a:ext cx="7308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2" name="CustomShape 146"/>
            <p:cNvSpPr/>
            <p:nvPr/>
          </p:nvSpPr>
          <p:spPr>
            <a:xfrm>
              <a:off x="6889320" y="4215960"/>
              <a:ext cx="7344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3" name="CustomShape 147"/>
            <p:cNvSpPr/>
            <p:nvPr/>
          </p:nvSpPr>
          <p:spPr>
            <a:xfrm>
              <a:off x="6834960" y="4130280"/>
              <a:ext cx="7344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4" name="CustomShape 148"/>
            <p:cNvSpPr/>
            <p:nvPr/>
          </p:nvSpPr>
          <p:spPr>
            <a:xfrm>
              <a:off x="7035840" y="4130280"/>
              <a:ext cx="7308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5" name="CustomShape 149"/>
            <p:cNvSpPr/>
            <p:nvPr/>
          </p:nvSpPr>
          <p:spPr>
            <a:xfrm>
              <a:off x="6931440" y="4130280"/>
              <a:ext cx="7344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6" name="CustomShape 150"/>
            <p:cNvSpPr/>
            <p:nvPr/>
          </p:nvSpPr>
          <p:spPr>
            <a:xfrm>
              <a:off x="6890400" y="4051440"/>
              <a:ext cx="7344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7" name="CustomShape 151"/>
            <p:cNvSpPr/>
            <p:nvPr/>
          </p:nvSpPr>
          <p:spPr>
            <a:xfrm>
              <a:off x="7090920" y="4051440"/>
              <a:ext cx="7344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8" name="CustomShape 152"/>
            <p:cNvSpPr/>
            <p:nvPr/>
          </p:nvSpPr>
          <p:spPr>
            <a:xfrm>
              <a:off x="6986520" y="4051440"/>
              <a:ext cx="73080" cy="730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9" name="CustomShape 153"/>
            <p:cNvSpPr/>
            <p:nvPr/>
          </p:nvSpPr>
          <p:spPr>
            <a:xfrm>
              <a:off x="6650640" y="3678480"/>
              <a:ext cx="73080" cy="7272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0" name="CustomShape 154"/>
            <p:cNvSpPr/>
            <p:nvPr/>
          </p:nvSpPr>
          <p:spPr>
            <a:xfrm>
              <a:off x="6851160" y="3678480"/>
              <a:ext cx="73440" cy="7272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1" name="CustomShape 155"/>
            <p:cNvSpPr/>
            <p:nvPr/>
          </p:nvSpPr>
          <p:spPr>
            <a:xfrm>
              <a:off x="6746760" y="3678480"/>
              <a:ext cx="73080" cy="7272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2" name="CustomShape 156"/>
            <p:cNvSpPr/>
            <p:nvPr/>
          </p:nvSpPr>
          <p:spPr>
            <a:xfrm>
              <a:off x="6692400" y="3597120"/>
              <a:ext cx="73440" cy="7272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3" name="CustomShape 157"/>
            <p:cNvSpPr/>
            <p:nvPr/>
          </p:nvSpPr>
          <p:spPr>
            <a:xfrm>
              <a:off x="6788880" y="3597120"/>
              <a:ext cx="73440" cy="7272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4" name="CustomShape 158"/>
            <p:cNvSpPr/>
            <p:nvPr/>
          </p:nvSpPr>
          <p:spPr>
            <a:xfrm>
              <a:off x="6747840" y="3517920"/>
              <a:ext cx="7308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85" name="Group 159"/>
            <p:cNvGrpSpPr/>
            <p:nvPr/>
          </p:nvGrpSpPr>
          <p:grpSpPr>
            <a:xfrm>
              <a:off x="5901120" y="3401280"/>
              <a:ext cx="1748160" cy="1567080"/>
              <a:chOff x="5901120" y="3401280"/>
              <a:chExt cx="1748160" cy="1567080"/>
            </a:xfrm>
          </p:grpSpPr>
          <p:sp>
            <p:nvSpPr>
              <p:cNvPr id="1486" name="CustomShape 160"/>
              <p:cNvSpPr/>
              <p:nvPr/>
            </p:nvSpPr>
            <p:spPr>
              <a:xfrm>
                <a:off x="5901120" y="3401280"/>
                <a:ext cx="1748160" cy="156672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7" name="CustomShape 161"/>
              <p:cNvSpPr/>
              <p:nvPr/>
            </p:nvSpPr>
            <p:spPr>
              <a:xfrm>
                <a:off x="6179760" y="4500000"/>
                <a:ext cx="121320" cy="46836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8" name="CustomShape 162"/>
              <p:cNvSpPr/>
              <p:nvPr/>
            </p:nvSpPr>
            <p:spPr>
              <a:xfrm>
                <a:off x="6343200" y="4196880"/>
                <a:ext cx="591840" cy="77112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9" name="CustomShape 163"/>
              <p:cNvSpPr/>
              <p:nvPr/>
            </p:nvSpPr>
            <p:spPr>
              <a:xfrm>
                <a:off x="6451200" y="4003920"/>
                <a:ext cx="472320" cy="69336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0" name="CustomShape 164"/>
              <p:cNvSpPr/>
              <p:nvPr/>
            </p:nvSpPr>
            <p:spPr>
              <a:xfrm>
                <a:off x="6779160" y="4272840"/>
                <a:ext cx="493200" cy="8172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1" name="CustomShape 165"/>
              <p:cNvSpPr/>
              <p:nvPr/>
            </p:nvSpPr>
            <p:spPr>
              <a:xfrm>
                <a:off x="6779160" y="4008600"/>
                <a:ext cx="340920" cy="26136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492" name="CustomShape 166"/>
          <p:cNvSpPr/>
          <p:nvPr/>
        </p:nvSpPr>
        <p:spPr>
          <a:xfrm>
            <a:off x="2791800" y="924840"/>
            <a:ext cx="22726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Blocking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93" name="CustomShape 167"/>
          <p:cNvSpPr/>
          <p:nvPr/>
        </p:nvSpPr>
        <p:spPr>
          <a:xfrm>
            <a:off x="5887800" y="1106640"/>
            <a:ext cx="22726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Peak Fitting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94" name="CustomShape 168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Thank You For Your Attention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83" dur="indefinite" restart="never" nodeType="tmRoot">
          <p:childTnLst>
            <p:seq>
              <p:cTn id="184" dur="indefinite" nodeType="mainSeq">
                <p:childTnLst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8" dur="2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" dur="2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" dur="20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84B34FB3-3FC2-42CA-A401-5D060134464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496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Backup Slides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96" dur="indefinite" restart="never" nodeType="tmRoot">
          <p:childTnLst>
            <p:seq>
              <p:cTn id="1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Picture 5" descr=""/>
          <p:cNvPicPr/>
          <p:nvPr/>
        </p:nvPicPr>
        <p:blipFill>
          <a:blip r:embed="rId1"/>
          <a:stretch/>
        </p:blipFill>
        <p:spPr>
          <a:xfrm>
            <a:off x="3501360" y="1920240"/>
            <a:ext cx="3288240" cy="3288240"/>
          </a:xfrm>
          <a:prstGeom prst="rect">
            <a:avLst/>
          </a:prstGeom>
          <a:ln>
            <a:noFill/>
          </a:ln>
        </p:spPr>
      </p:pic>
      <p:sp>
        <p:nvSpPr>
          <p:cNvPr id="1498" name="CustomShape 1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Modified Chebyshev Polynomial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Take points below median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Emphasize edge points to pin edges of function</a:t>
            </a:r>
            <a:endParaRPr b="0" lang="en-US" sz="1800" spc="-1" strike="noStrike">
              <a:latin typeface="Arial"/>
            </a:endParaRPr>
          </a:p>
          <a:p>
            <a:pPr marL="233280"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99" name="CustomShape 2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58746867-544B-4053-BF94-ADF4033324F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500" name="CustomShape 3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Background Subtraction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01" name="CustomShape 4"/>
          <p:cNvSpPr/>
          <p:nvPr/>
        </p:nvSpPr>
        <p:spPr>
          <a:xfrm>
            <a:off x="5410080" y="1086840"/>
            <a:ext cx="3456360" cy="1104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02" name="Picture 4" descr=""/>
          <p:cNvPicPr/>
          <p:nvPr/>
        </p:nvPicPr>
        <p:blipFill>
          <a:blip r:embed="rId3"/>
          <a:stretch/>
        </p:blipFill>
        <p:spPr>
          <a:xfrm>
            <a:off x="365760" y="1920240"/>
            <a:ext cx="3288600" cy="328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8" dur="indefinite" restart="never" nodeType="tmRoot">
          <p:childTnLst>
            <p:seq>
              <p:cTn id="1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71BFF804-9F7C-4F83-B395-C14E0B7EC1EE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504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05" name="" descr=""/>
          <p:cNvPicPr/>
          <p:nvPr/>
        </p:nvPicPr>
        <p:blipFill>
          <a:blip r:embed="rId1"/>
          <a:srcRect l="7643" t="8814" r="8164" b="0"/>
          <a:stretch/>
        </p:blipFill>
        <p:spPr>
          <a:xfrm>
            <a:off x="2652480" y="914400"/>
            <a:ext cx="3930480" cy="430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0" dur="indefinite" restart="never" nodeType="tmRoot">
          <p:childTnLst>
            <p:seq>
              <p:cTn id="2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CustomShape 1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2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38B91380-26BA-41B7-B69E-DF3F799CBF5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508" name="CustomShape 3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09" name="" descr=""/>
          <p:cNvPicPr/>
          <p:nvPr/>
        </p:nvPicPr>
        <p:blipFill>
          <a:blip r:embed="rId1"/>
          <a:stretch/>
        </p:blipFill>
        <p:spPr>
          <a:xfrm>
            <a:off x="-28080" y="19440"/>
            <a:ext cx="9190080" cy="502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2" dur="indefinite" restart="never" nodeType="tmRoot">
          <p:childTnLst>
            <p:seq>
              <p:cTn id="2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CustomShape 1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CustomShape 2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1DA14E9B-1040-4F77-B81B-A6F37646F36E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512" name="CustomShape 3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Voigt Profile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13" name="" descr=""/>
          <p:cNvPicPr/>
          <p:nvPr/>
        </p:nvPicPr>
        <p:blipFill>
          <a:blip r:embed="rId1"/>
          <a:stretch/>
        </p:blipFill>
        <p:spPr>
          <a:xfrm>
            <a:off x="365760" y="1097280"/>
            <a:ext cx="4655160" cy="821520"/>
          </a:xfrm>
          <a:prstGeom prst="rect">
            <a:avLst/>
          </a:prstGeom>
          <a:ln>
            <a:noFill/>
          </a:ln>
        </p:spPr>
      </p:pic>
      <p:pic>
        <p:nvPicPr>
          <p:cNvPr id="1514" name="" descr=""/>
          <p:cNvPicPr/>
          <p:nvPr/>
        </p:nvPicPr>
        <p:blipFill>
          <a:blip r:embed="rId2"/>
          <a:stretch/>
        </p:blipFill>
        <p:spPr>
          <a:xfrm>
            <a:off x="329760" y="2103120"/>
            <a:ext cx="2706840" cy="1004400"/>
          </a:xfrm>
          <a:prstGeom prst="rect">
            <a:avLst/>
          </a:prstGeom>
          <a:ln>
            <a:noFill/>
          </a:ln>
        </p:spPr>
      </p:pic>
      <p:pic>
        <p:nvPicPr>
          <p:cNvPr id="1515" name="" descr=""/>
          <p:cNvPicPr/>
          <p:nvPr/>
        </p:nvPicPr>
        <p:blipFill>
          <a:blip r:embed="rId3"/>
          <a:srcRect l="0" t="9049" r="0" b="0"/>
          <a:stretch/>
        </p:blipFill>
        <p:spPr>
          <a:xfrm>
            <a:off x="318600" y="3200400"/>
            <a:ext cx="2971800" cy="91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4" dur="indefinite" restart="never" nodeType="tmRoot">
          <p:childTnLst>
            <p:seq>
              <p:cTn id="2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CustomShape 1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2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30847AB8-C96D-4AAF-B584-D17E712F4BA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518" name="CustomShape 3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Noisy Peaks (Log)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19" name="" descr=""/>
          <p:cNvPicPr/>
          <p:nvPr/>
        </p:nvPicPr>
        <p:blipFill>
          <a:blip r:embed="rId1"/>
          <a:stretch/>
        </p:blipFill>
        <p:spPr>
          <a:xfrm>
            <a:off x="591840" y="971640"/>
            <a:ext cx="7461360" cy="417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6" dur="indefinite" restart="never" nodeType="tmRoot">
          <p:childTnLst>
            <p:seq>
              <p:cTn id="2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CustomShape 1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2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D98853E4-F4D8-47B2-8768-ED2BA6494DE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522" name="CustomShape 3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Iterative Curve Fitting: Noisy Peaks (Square Root)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23" name="" descr=""/>
          <p:cNvPicPr/>
          <p:nvPr/>
        </p:nvPicPr>
        <p:blipFill>
          <a:blip r:embed="rId1"/>
          <a:stretch/>
        </p:blipFill>
        <p:spPr>
          <a:xfrm>
            <a:off x="621360" y="971640"/>
            <a:ext cx="7698960" cy="420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8" dur="indefinite" restart="never" nodeType="tmRoot">
          <p:childTnLst>
            <p:seq>
              <p:cTn id="2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A1296CAC-F6C1-49CE-823D-0346A41AD87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The New Bottle Neck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1"/>
          <a:srcRect l="14801" t="0" r="27720" b="8100"/>
          <a:stretch/>
        </p:blipFill>
        <p:spPr>
          <a:xfrm>
            <a:off x="457560" y="1493640"/>
            <a:ext cx="1825920" cy="1643040"/>
          </a:xfrm>
          <a:prstGeom prst="rect">
            <a:avLst/>
          </a:prstGeom>
          <a:ln>
            <a:noFill/>
          </a:ln>
        </p:spPr>
      </p:pic>
      <p:pic>
        <p:nvPicPr>
          <p:cNvPr id="515" name="Picture 2" descr=""/>
          <p:cNvPicPr/>
          <p:nvPr/>
        </p:nvPicPr>
        <p:blipFill>
          <a:blip r:embed="rId2"/>
          <a:stretch/>
        </p:blipFill>
        <p:spPr>
          <a:xfrm rot="16200000">
            <a:off x="389880" y="3184200"/>
            <a:ext cx="1180440" cy="1095120"/>
          </a:xfrm>
          <a:prstGeom prst="rect">
            <a:avLst/>
          </a:prstGeom>
          <a:ln>
            <a:noFill/>
          </a:ln>
        </p:spPr>
      </p:pic>
      <p:grpSp>
        <p:nvGrpSpPr>
          <p:cNvPr id="516" name="Group 3"/>
          <p:cNvGrpSpPr/>
          <p:nvPr/>
        </p:nvGrpSpPr>
        <p:grpSpPr>
          <a:xfrm>
            <a:off x="630720" y="4035600"/>
            <a:ext cx="1303200" cy="973800"/>
            <a:chOff x="630720" y="4035600"/>
            <a:chExt cx="1303200" cy="973800"/>
          </a:xfrm>
        </p:grpSpPr>
        <p:pic>
          <p:nvPicPr>
            <p:cNvPr id="517" name="Picture 5" descr=""/>
            <p:cNvPicPr/>
            <p:nvPr/>
          </p:nvPicPr>
          <p:blipFill>
            <a:blip r:embed="rId3"/>
            <a:stretch/>
          </p:blipFill>
          <p:spPr>
            <a:xfrm rot="5400000">
              <a:off x="940680" y="4016160"/>
              <a:ext cx="973800" cy="1012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18" name="CustomShape 4"/>
            <p:cNvSpPr/>
            <p:nvPr/>
          </p:nvSpPr>
          <p:spPr>
            <a:xfrm>
              <a:off x="630720" y="4045680"/>
              <a:ext cx="135720" cy="19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19" name="" descr=""/>
          <p:cNvPicPr/>
          <p:nvPr/>
        </p:nvPicPr>
        <p:blipFill>
          <a:blip r:embed="rId4"/>
          <a:srcRect l="12874" t="11860" r="10266" b="10630"/>
          <a:stretch/>
        </p:blipFill>
        <p:spPr>
          <a:xfrm rot="16200000">
            <a:off x="1284480" y="3323160"/>
            <a:ext cx="994680" cy="1003320"/>
          </a:xfrm>
          <a:prstGeom prst="rect">
            <a:avLst/>
          </a:prstGeom>
          <a:ln>
            <a:noFill/>
          </a:ln>
        </p:spPr>
      </p:pic>
      <p:grpSp>
        <p:nvGrpSpPr>
          <p:cNvPr id="520" name="Group 5"/>
          <p:cNvGrpSpPr/>
          <p:nvPr/>
        </p:nvGrpSpPr>
        <p:grpSpPr>
          <a:xfrm>
            <a:off x="7112880" y="1874160"/>
            <a:ext cx="1755720" cy="1573920"/>
            <a:chOff x="7112880" y="1874160"/>
            <a:chExt cx="1755720" cy="1573920"/>
          </a:xfrm>
        </p:grpSpPr>
        <p:sp>
          <p:nvSpPr>
            <p:cNvPr id="521" name="CustomShape 6"/>
            <p:cNvSpPr/>
            <p:nvPr/>
          </p:nvSpPr>
          <p:spPr>
            <a:xfrm>
              <a:off x="7924680" y="26002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7"/>
            <p:cNvSpPr/>
            <p:nvPr/>
          </p:nvSpPr>
          <p:spPr>
            <a:xfrm>
              <a:off x="7166160" y="336564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8"/>
            <p:cNvSpPr/>
            <p:nvPr/>
          </p:nvSpPr>
          <p:spPr>
            <a:xfrm>
              <a:off x="7378560" y="3365640"/>
              <a:ext cx="62640" cy="62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9"/>
            <p:cNvSpPr/>
            <p:nvPr/>
          </p:nvSpPr>
          <p:spPr>
            <a:xfrm>
              <a:off x="7263000" y="336564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10"/>
            <p:cNvSpPr/>
            <p:nvPr/>
          </p:nvSpPr>
          <p:spPr>
            <a:xfrm>
              <a:off x="7208640" y="32839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11"/>
            <p:cNvSpPr/>
            <p:nvPr/>
          </p:nvSpPr>
          <p:spPr>
            <a:xfrm>
              <a:off x="7421040" y="3283920"/>
              <a:ext cx="62640" cy="62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12"/>
            <p:cNvSpPr/>
            <p:nvPr/>
          </p:nvSpPr>
          <p:spPr>
            <a:xfrm>
              <a:off x="7305120" y="32839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13"/>
            <p:cNvSpPr/>
            <p:nvPr/>
          </p:nvSpPr>
          <p:spPr>
            <a:xfrm>
              <a:off x="7264080" y="32047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4"/>
            <p:cNvSpPr/>
            <p:nvPr/>
          </p:nvSpPr>
          <p:spPr>
            <a:xfrm>
              <a:off x="747648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5"/>
            <p:cNvSpPr/>
            <p:nvPr/>
          </p:nvSpPr>
          <p:spPr>
            <a:xfrm>
              <a:off x="7371360" y="3204720"/>
              <a:ext cx="62640" cy="626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16"/>
            <p:cNvSpPr/>
            <p:nvPr/>
          </p:nvSpPr>
          <p:spPr>
            <a:xfrm>
              <a:off x="7315200" y="3120120"/>
              <a:ext cx="73440" cy="7344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17"/>
            <p:cNvSpPr/>
            <p:nvPr/>
          </p:nvSpPr>
          <p:spPr>
            <a:xfrm>
              <a:off x="752760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18"/>
            <p:cNvSpPr/>
            <p:nvPr/>
          </p:nvSpPr>
          <p:spPr>
            <a:xfrm>
              <a:off x="742284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19"/>
            <p:cNvSpPr/>
            <p:nvPr/>
          </p:nvSpPr>
          <p:spPr>
            <a:xfrm>
              <a:off x="7399440" y="3022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20"/>
            <p:cNvSpPr/>
            <p:nvPr/>
          </p:nvSpPr>
          <p:spPr>
            <a:xfrm>
              <a:off x="7601040" y="3022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21"/>
            <p:cNvSpPr/>
            <p:nvPr/>
          </p:nvSpPr>
          <p:spPr>
            <a:xfrm>
              <a:off x="7496280" y="3022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22"/>
            <p:cNvSpPr/>
            <p:nvPr/>
          </p:nvSpPr>
          <p:spPr>
            <a:xfrm>
              <a:off x="7405920" y="29275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23"/>
            <p:cNvSpPr/>
            <p:nvPr/>
          </p:nvSpPr>
          <p:spPr>
            <a:xfrm>
              <a:off x="7607160" y="29275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24"/>
            <p:cNvSpPr/>
            <p:nvPr/>
          </p:nvSpPr>
          <p:spPr>
            <a:xfrm>
              <a:off x="7502400" y="29275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25"/>
            <p:cNvSpPr/>
            <p:nvPr/>
          </p:nvSpPr>
          <p:spPr>
            <a:xfrm>
              <a:off x="7466760" y="2830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26"/>
            <p:cNvSpPr/>
            <p:nvPr/>
          </p:nvSpPr>
          <p:spPr>
            <a:xfrm>
              <a:off x="7668360" y="2830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27"/>
            <p:cNvSpPr/>
            <p:nvPr/>
          </p:nvSpPr>
          <p:spPr>
            <a:xfrm>
              <a:off x="7563240" y="2830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28"/>
            <p:cNvSpPr/>
            <p:nvPr/>
          </p:nvSpPr>
          <p:spPr>
            <a:xfrm>
              <a:off x="7512480" y="33656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29"/>
            <p:cNvSpPr/>
            <p:nvPr/>
          </p:nvSpPr>
          <p:spPr>
            <a:xfrm>
              <a:off x="7714080" y="33656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30"/>
            <p:cNvSpPr/>
            <p:nvPr/>
          </p:nvSpPr>
          <p:spPr>
            <a:xfrm>
              <a:off x="7609320" y="33656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31"/>
            <p:cNvSpPr/>
            <p:nvPr/>
          </p:nvSpPr>
          <p:spPr>
            <a:xfrm>
              <a:off x="7554960" y="3283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32"/>
            <p:cNvSpPr/>
            <p:nvPr/>
          </p:nvSpPr>
          <p:spPr>
            <a:xfrm>
              <a:off x="7756560" y="3283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33"/>
            <p:cNvSpPr/>
            <p:nvPr/>
          </p:nvSpPr>
          <p:spPr>
            <a:xfrm>
              <a:off x="7651440" y="3283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34"/>
            <p:cNvSpPr/>
            <p:nvPr/>
          </p:nvSpPr>
          <p:spPr>
            <a:xfrm>
              <a:off x="761004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35"/>
            <p:cNvSpPr/>
            <p:nvPr/>
          </p:nvSpPr>
          <p:spPr>
            <a:xfrm>
              <a:off x="781164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36"/>
            <p:cNvSpPr/>
            <p:nvPr/>
          </p:nvSpPr>
          <p:spPr>
            <a:xfrm>
              <a:off x="7706880" y="32047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37"/>
            <p:cNvSpPr/>
            <p:nvPr/>
          </p:nvSpPr>
          <p:spPr>
            <a:xfrm>
              <a:off x="766152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38"/>
            <p:cNvSpPr/>
            <p:nvPr/>
          </p:nvSpPr>
          <p:spPr>
            <a:xfrm>
              <a:off x="786312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39"/>
            <p:cNvSpPr/>
            <p:nvPr/>
          </p:nvSpPr>
          <p:spPr>
            <a:xfrm>
              <a:off x="7758000" y="3120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40"/>
            <p:cNvSpPr/>
            <p:nvPr/>
          </p:nvSpPr>
          <p:spPr>
            <a:xfrm>
              <a:off x="7700040" y="3039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41"/>
            <p:cNvSpPr/>
            <p:nvPr/>
          </p:nvSpPr>
          <p:spPr>
            <a:xfrm>
              <a:off x="7901640" y="3039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42"/>
            <p:cNvSpPr/>
            <p:nvPr/>
          </p:nvSpPr>
          <p:spPr>
            <a:xfrm>
              <a:off x="7796880" y="30391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43"/>
            <p:cNvSpPr/>
            <p:nvPr/>
          </p:nvSpPr>
          <p:spPr>
            <a:xfrm>
              <a:off x="7710480" y="2957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44"/>
            <p:cNvSpPr/>
            <p:nvPr/>
          </p:nvSpPr>
          <p:spPr>
            <a:xfrm>
              <a:off x="7912080" y="2957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45"/>
            <p:cNvSpPr/>
            <p:nvPr/>
          </p:nvSpPr>
          <p:spPr>
            <a:xfrm>
              <a:off x="7807320" y="2957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46"/>
            <p:cNvSpPr/>
            <p:nvPr/>
          </p:nvSpPr>
          <p:spPr>
            <a:xfrm>
              <a:off x="7783200" y="286992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47"/>
            <p:cNvSpPr/>
            <p:nvPr/>
          </p:nvSpPr>
          <p:spPr>
            <a:xfrm>
              <a:off x="7984800" y="28699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48"/>
            <p:cNvSpPr/>
            <p:nvPr/>
          </p:nvSpPr>
          <p:spPr>
            <a:xfrm>
              <a:off x="7880040" y="28699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49"/>
            <p:cNvSpPr/>
            <p:nvPr/>
          </p:nvSpPr>
          <p:spPr>
            <a:xfrm>
              <a:off x="7533360" y="274104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50"/>
            <p:cNvSpPr/>
            <p:nvPr/>
          </p:nvSpPr>
          <p:spPr>
            <a:xfrm>
              <a:off x="7734960" y="274104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51"/>
            <p:cNvSpPr/>
            <p:nvPr/>
          </p:nvSpPr>
          <p:spPr>
            <a:xfrm>
              <a:off x="7630200" y="274104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52"/>
            <p:cNvSpPr/>
            <p:nvPr/>
          </p:nvSpPr>
          <p:spPr>
            <a:xfrm>
              <a:off x="7830360" y="27727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53"/>
            <p:cNvSpPr/>
            <p:nvPr/>
          </p:nvSpPr>
          <p:spPr>
            <a:xfrm>
              <a:off x="8031960" y="277272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54"/>
            <p:cNvSpPr/>
            <p:nvPr/>
          </p:nvSpPr>
          <p:spPr>
            <a:xfrm>
              <a:off x="7926840" y="2772720"/>
              <a:ext cx="62640" cy="626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55"/>
            <p:cNvSpPr/>
            <p:nvPr/>
          </p:nvSpPr>
          <p:spPr>
            <a:xfrm>
              <a:off x="7978680" y="25153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56"/>
            <p:cNvSpPr/>
            <p:nvPr/>
          </p:nvSpPr>
          <p:spPr>
            <a:xfrm>
              <a:off x="8145000" y="24328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57"/>
            <p:cNvSpPr/>
            <p:nvPr/>
          </p:nvSpPr>
          <p:spPr>
            <a:xfrm>
              <a:off x="8186760" y="234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58"/>
            <p:cNvSpPr/>
            <p:nvPr/>
          </p:nvSpPr>
          <p:spPr>
            <a:xfrm>
              <a:off x="8081640" y="234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59"/>
            <p:cNvSpPr/>
            <p:nvPr/>
          </p:nvSpPr>
          <p:spPr>
            <a:xfrm>
              <a:off x="8035560" y="24235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60"/>
            <p:cNvSpPr/>
            <p:nvPr/>
          </p:nvSpPr>
          <p:spPr>
            <a:xfrm>
              <a:off x="813060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61"/>
            <p:cNvSpPr/>
            <p:nvPr/>
          </p:nvSpPr>
          <p:spPr>
            <a:xfrm>
              <a:off x="7584840" y="265356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62"/>
            <p:cNvSpPr/>
            <p:nvPr/>
          </p:nvSpPr>
          <p:spPr>
            <a:xfrm>
              <a:off x="7786440" y="265356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63"/>
            <p:cNvSpPr/>
            <p:nvPr/>
          </p:nvSpPr>
          <p:spPr>
            <a:xfrm>
              <a:off x="7681680" y="265356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64"/>
            <p:cNvSpPr/>
            <p:nvPr/>
          </p:nvSpPr>
          <p:spPr>
            <a:xfrm>
              <a:off x="7627320" y="257148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65"/>
            <p:cNvSpPr/>
            <p:nvPr/>
          </p:nvSpPr>
          <p:spPr>
            <a:xfrm>
              <a:off x="7828560" y="257148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66"/>
            <p:cNvSpPr/>
            <p:nvPr/>
          </p:nvSpPr>
          <p:spPr>
            <a:xfrm>
              <a:off x="7723800" y="257148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67"/>
            <p:cNvSpPr/>
            <p:nvPr/>
          </p:nvSpPr>
          <p:spPr>
            <a:xfrm>
              <a:off x="7682400" y="2492640"/>
              <a:ext cx="73440" cy="7344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68"/>
            <p:cNvSpPr/>
            <p:nvPr/>
          </p:nvSpPr>
          <p:spPr>
            <a:xfrm>
              <a:off x="7884000" y="2492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69"/>
            <p:cNvSpPr/>
            <p:nvPr/>
          </p:nvSpPr>
          <p:spPr>
            <a:xfrm>
              <a:off x="7779240" y="2492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70"/>
            <p:cNvSpPr/>
            <p:nvPr/>
          </p:nvSpPr>
          <p:spPr>
            <a:xfrm>
              <a:off x="7733880" y="24076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71"/>
            <p:cNvSpPr/>
            <p:nvPr/>
          </p:nvSpPr>
          <p:spPr>
            <a:xfrm>
              <a:off x="7935120" y="24076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72"/>
            <p:cNvSpPr/>
            <p:nvPr/>
          </p:nvSpPr>
          <p:spPr>
            <a:xfrm>
              <a:off x="7830360" y="240768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73"/>
            <p:cNvSpPr/>
            <p:nvPr/>
          </p:nvSpPr>
          <p:spPr>
            <a:xfrm>
              <a:off x="7772400" y="23270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74"/>
            <p:cNvSpPr/>
            <p:nvPr/>
          </p:nvSpPr>
          <p:spPr>
            <a:xfrm>
              <a:off x="7974000" y="23270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75"/>
            <p:cNvSpPr/>
            <p:nvPr/>
          </p:nvSpPr>
          <p:spPr>
            <a:xfrm>
              <a:off x="7869240" y="23270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76"/>
            <p:cNvSpPr/>
            <p:nvPr/>
          </p:nvSpPr>
          <p:spPr>
            <a:xfrm>
              <a:off x="782532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77"/>
            <p:cNvSpPr/>
            <p:nvPr/>
          </p:nvSpPr>
          <p:spPr>
            <a:xfrm>
              <a:off x="802692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78"/>
            <p:cNvSpPr/>
            <p:nvPr/>
          </p:nvSpPr>
          <p:spPr>
            <a:xfrm>
              <a:off x="7922160" y="22406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79"/>
            <p:cNvSpPr/>
            <p:nvPr/>
          </p:nvSpPr>
          <p:spPr>
            <a:xfrm>
              <a:off x="8312400" y="27032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80"/>
            <p:cNvSpPr/>
            <p:nvPr/>
          </p:nvSpPr>
          <p:spPr>
            <a:xfrm>
              <a:off x="8353800" y="2624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81"/>
            <p:cNvSpPr/>
            <p:nvPr/>
          </p:nvSpPr>
          <p:spPr>
            <a:xfrm>
              <a:off x="8185680" y="2874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82"/>
            <p:cNvSpPr/>
            <p:nvPr/>
          </p:nvSpPr>
          <p:spPr>
            <a:xfrm>
              <a:off x="8091720" y="287496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83"/>
            <p:cNvSpPr/>
            <p:nvPr/>
          </p:nvSpPr>
          <p:spPr>
            <a:xfrm>
              <a:off x="8236800" y="278388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84"/>
            <p:cNvSpPr/>
            <p:nvPr/>
          </p:nvSpPr>
          <p:spPr>
            <a:xfrm>
              <a:off x="8132040" y="278388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85"/>
            <p:cNvSpPr/>
            <p:nvPr/>
          </p:nvSpPr>
          <p:spPr>
            <a:xfrm>
              <a:off x="7823520" y="3371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86"/>
            <p:cNvSpPr/>
            <p:nvPr/>
          </p:nvSpPr>
          <p:spPr>
            <a:xfrm>
              <a:off x="8025120" y="3371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87"/>
            <p:cNvSpPr/>
            <p:nvPr/>
          </p:nvSpPr>
          <p:spPr>
            <a:xfrm>
              <a:off x="7920360" y="337140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88"/>
            <p:cNvSpPr/>
            <p:nvPr/>
          </p:nvSpPr>
          <p:spPr>
            <a:xfrm>
              <a:off x="7866000" y="3289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89"/>
            <p:cNvSpPr/>
            <p:nvPr/>
          </p:nvSpPr>
          <p:spPr>
            <a:xfrm>
              <a:off x="8067600" y="3289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90"/>
            <p:cNvSpPr/>
            <p:nvPr/>
          </p:nvSpPr>
          <p:spPr>
            <a:xfrm>
              <a:off x="7962480" y="32896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91"/>
            <p:cNvSpPr/>
            <p:nvPr/>
          </p:nvSpPr>
          <p:spPr>
            <a:xfrm>
              <a:off x="7921080" y="32104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92"/>
            <p:cNvSpPr/>
            <p:nvPr/>
          </p:nvSpPr>
          <p:spPr>
            <a:xfrm>
              <a:off x="8122680" y="32104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93"/>
            <p:cNvSpPr/>
            <p:nvPr/>
          </p:nvSpPr>
          <p:spPr>
            <a:xfrm>
              <a:off x="8017920" y="32104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94"/>
            <p:cNvSpPr/>
            <p:nvPr/>
          </p:nvSpPr>
          <p:spPr>
            <a:xfrm>
              <a:off x="8401680" y="272232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95"/>
            <p:cNvSpPr/>
            <p:nvPr/>
          </p:nvSpPr>
          <p:spPr>
            <a:xfrm>
              <a:off x="8284680" y="28911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96"/>
            <p:cNvSpPr/>
            <p:nvPr/>
          </p:nvSpPr>
          <p:spPr>
            <a:xfrm>
              <a:off x="8381160" y="28911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97"/>
            <p:cNvSpPr/>
            <p:nvPr/>
          </p:nvSpPr>
          <p:spPr>
            <a:xfrm>
              <a:off x="8340120" y="28094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98"/>
            <p:cNvSpPr/>
            <p:nvPr/>
          </p:nvSpPr>
          <p:spPr>
            <a:xfrm>
              <a:off x="7869240" y="2682360"/>
              <a:ext cx="73440" cy="7344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99"/>
            <p:cNvSpPr/>
            <p:nvPr/>
          </p:nvSpPr>
          <p:spPr>
            <a:xfrm>
              <a:off x="8436960" y="28094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100"/>
            <p:cNvSpPr/>
            <p:nvPr/>
          </p:nvSpPr>
          <p:spPr>
            <a:xfrm>
              <a:off x="81410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101"/>
            <p:cNvSpPr/>
            <p:nvPr/>
          </p:nvSpPr>
          <p:spPr>
            <a:xfrm>
              <a:off x="83426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102"/>
            <p:cNvSpPr/>
            <p:nvPr/>
          </p:nvSpPr>
          <p:spPr>
            <a:xfrm>
              <a:off x="823788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103"/>
            <p:cNvSpPr/>
            <p:nvPr/>
          </p:nvSpPr>
          <p:spPr>
            <a:xfrm>
              <a:off x="818352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104"/>
            <p:cNvSpPr/>
            <p:nvPr/>
          </p:nvSpPr>
          <p:spPr>
            <a:xfrm>
              <a:off x="838476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105"/>
            <p:cNvSpPr/>
            <p:nvPr/>
          </p:nvSpPr>
          <p:spPr>
            <a:xfrm>
              <a:off x="828000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106"/>
            <p:cNvSpPr/>
            <p:nvPr/>
          </p:nvSpPr>
          <p:spPr>
            <a:xfrm>
              <a:off x="823860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107"/>
            <p:cNvSpPr/>
            <p:nvPr/>
          </p:nvSpPr>
          <p:spPr>
            <a:xfrm>
              <a:off x="844020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108"/>
            <p:cNvSpPr/>
            <p:nvPr/>
          </p:nvSpPr>
          <p:spPr>
            <a:xfrm>
              <a:off x="833544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109"/>
            <p:cNvSpPr/>
            <p:nvPr/>
          </p:nvSpPr>
          <p:spPr>
            <a:xfrm>
              <a:off x="84596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110"/>
            <p:cNvSpPr/>
            <p:nvPr/>
          </p:nvSpPr>
          <p:spPr>
            <a:xfrm>
              <a:off x="866124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111"/>
            <p:cNvSpPr/>
            <p:nvPr/>
          </p:nvSpPr>
          <p:spPr>
            <a:xfrm>
              <a:off x="855648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112"/>
            <p:cNvSpPr/>
            <p:nvPr/>
          </p:nvSpPr>
          <p:spPr>
            <a:xfrm>
              <a:off x="850212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113"/>
            <p:cNvSpPr/>
            <p:nvPr/>
          </p:nvSpPr>
          <p:spPr>
            <a:xfrm>
              <a:off x="870372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114"/>
            <p:cNvSpPr/>
            <p:nvPr/>
          </p:nvSpPr>
          <p:spPr>
            <a:xfrm>
              <a:off x="8598600" y="32839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115"/>
            <p:cNvSpPr/>
            <p:nvPr/>
          </p:nvSpPr>
          <p:spPr>
            <a:xfrm>
              <a:off x="855720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116"/>
            <p:cNvSpPr/>
            <p:nvPr/>
          </p:nvSpPr>
          <p:spPr>
            <a:xfrm>
              <a:off x="8759520" y="33656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117"/>
            <p:cNvSpPr/>
            <p:nvPr/>
          </p:nvSpPr>
          <p:spPr>
            <a:xfrm>
              <a:off x="8654040" y="32047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118"/>
            <p:cNvSpPr/>
            <p:nvPr/>
          </p:nvSpPr>
          <p:spPr>
            <a:xfrm>
              <a:off x="7981920" y="31312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119"/>
            <p:cNvSpPr/>
            <p:nvPr/>
          </p:nvSpPr>
          <p:spPr>
            <a:xfrm>
              <a:off x="8172720" y="313128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CustomShape 120"/>
            <p:cNvSpPr/>
            <p:nvPr/>
          </p:nvSpPr>
          <p:spPr>
            <a:xfrm>
              <a:off x="8078760" y="313128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CustomShape 121"/>
            <p:cNvSpPr/>
            <p:nvPr/>
          </p:nvSpPr>
          <p:spPr>
            <a:xfrm>
              <a:off x="8024400" y="3049560"/>
              <a:ext cx="62640" cy="6264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CustomShape 122"/>
            <p:cNvSpPr/>
            <p:nvPr/>
          </p:nvSpPr>
          <p:spPr>
            <a:xfrm>
              <a:off x="8214840" y="30495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123"/>
            <p:cNvSpPr/>
            <p:nvPr/>
          </p:nvSpPr>
          <p:spPr>
            <a:xfrm>
              <a:off x="8120880" y="304956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124"/>
            <p:cNvSpPr/>
            <p:nvPr/>
          </p:nvSpPr>
          <p:spPr>
            <a:xfrm>
              <a:off x="8079480" y="2970360"/>
              <a:ext cx="62640" cy="626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125"/>
            <p:cNvSpPr/>
            <p:nvPr/>
          </p:nvSpPr>
          <p:spPr>
            <a:xfrm>
              <a:off x="8270280" y="29703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126"/>
            <p:cNvSpPr/>
            <p:nvPr/>
          </p:nvSpPr>
          <p:spPr>
            <a:xfrm>
              <a:off x="8165520" y="29703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CustomShape 127"/>
            <p:cNvSpPr/>
            <p:nvPr/>
          </p:nvSpPr>
          <p:spPr>
            <a:xfrm>
              <a:off x="8291160" y="3126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128"/>
            <p:cNvSpPr/>
            <p:nvPr/>
          </p:nvSpPr>
          <p:spPr>
            <a:xfrm>
              <a:off x="8492760" y="3126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129"/>
            <p:cNvSpPr/>
            <p:nvPr/>
          </p:nvSpPr>
          <p:spPr>
            <a:xfrm>
              <a:off x="8387640" y="312696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130"/>
            <p:cNvSpPr/>
            <p:nvPr/>
          </p:nvSpPr>
          <p:spPr>
            <a:xfrm>
              <a:off x="8333280" y="30452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131"/>
            <p:cNvSpPr/>
            <p:nvPr/>
          </p:nvSpPr>
          <p:spPr>
            <a:xfrm>
              <a:off x="8534880" y="30452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132"/>
            <p:cNvSpPr/>
            <p:nvPr/>
          </p:nvSpPr>
          <p:spPr>
            <a:xfrm>
              <a:off x="8430120" y="30452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133"/>
            <p:cNvSpPr/>
            <p:nvPr/>
          </p:nvSpPr>
          <p:spPr>
            <a:xfrm>
              <a:off x="8388720" y="296604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134"/>
            <p:cNvSpPr/>
            <p:nvPr/>
          </p:nvSpPr>
          <p:spPr>
            <a:xfrm>
              <a:off x="8594280" y="310788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135"/>
            <p:cNvSpPr/>
            <p:nvPr/>
          </p:nvSpPr>
          <p:spPr>
            <a:xfrm>
              <a:off x="8496000" y="2927520"/>
              <a:ext cx="73440" cy="7344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136"/>
            <p:cNvSpPr/>
            <p:nvPr/>
          </p:nvSpPr>
          <p:spPr>
            <a:xfrm>
              <a:off x="8008920" y="26924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137"/>
            <p:cNvSpPr/>
            <p:nvPr/>
          </p:nvSpPr>
          <p:spPr>
            <a:xfrm>
              <a:off x="8210160" y="26924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138"/>
            <p:cNvSpPr/>
            <p:nvPr/>
          </p:nvSpPr>
          <p:spPr>
            <a:xfrm>
              <a:off x="8105400" y="269244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139"/>
            <p:cNvSpPr/>
            <p:nvPr/>
          </p:nvSpPr>
          <p:spPr>
            <a:xfrm>
              <a:off x="8051040" y="2606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140"/>
            <p:cNvSpPr/>
            <p:nvPr/>
          </p:nvSpPr>
          <p:spPr>
            <a:xfrm>
              <a:off x="8252640" y="2606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141"/>
            <p:cNvSpPr/>
            <p:nvPr/>
          </p:nvSpPr>
          <p:spPr>
            <a:xfrm>
              <a:off x="8147880" y="26064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142"/>
            <p:cNvSpPr/>
            <p:nvPr/>
          </p:nvSpPr>
          <p:spPr>
            <a:xfrm>
              <a:off x="8106480" y="25272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143"/>
            <p:cNvSpPr/>
            <p:nvPr/>
          </p:nvSpPr>
          <p:spPr>
            <a:xfrm>
              <a:off x="8308080" y="25272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144"/>
            <p:cNvSpPr/>
            <p:nvPr/>
          </p:nvSpPr>
          <p:spPr>
            <a:xfrm>
              <a:off x="8202960" y="2527200"/>
              <a:ext cx="73440" cy="7344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145"/>
            <p:cNvSpPr/>
            <p:nvPr/>
          </p:nvSpPr>
          <p:spPr>
            <a:xfrm>
              <a:off x="7865640" y="21524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146"/>
            <p:cNvSpPr/>
            <p:nvPr/>
          </p:nvSpPr>
          <p:spPr>
            <a:xfrm>
              <a:off x="8067240" y="21524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147"/>
            <p:cNvSpPr/>
            <p:nvPr/>
          </p:nvSpPr>
          <p:spPr>
            <a:xfrm>
              <a:off x="7962120" y="215244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148"/>
            <p:cNvSpPr/>
            <p:nvPr/>
          </p:nvSpPr>
          <p:spPr>
            <a:xfrm>
              <a:off x="7907760" y="207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149"/>
            <p:cNvSpPr/>
            <p:nvPr/>
          </p:nvSpPr>
          <p:spPr>
            <a:xfrm>
              <a:off x="8004600" y="20707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150"/>
            <p:cNvSpPr/>
            <p:nvPr/>
          </p:nvSpPr>
          <p:spPr>
            <a:xfrm>
              <a:off x="7963200" y="1991520"/>
              <a:ext cx="73440" cy="7344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6" name="Group 151"/>
            <p:cNvGrpSpPr/>
            <p:nvPr/>
          </p:nvGrpSpPr>
          <p:grpSpPr>
            <a:xfrm>
              <a:off x="7112880" y="1874160"/>
              <a:ext cx="1755720" cy="1573920"/>
              <a:chOff x="7112880" y="1874160"/>
              <a:chExt cx="1755720" cy="1573920"/>
            </a:xfrm>
          </p:grpSpPr>
          <p:sp>
            <p:nvSpPr>
              <p:cNvPr id="667" name="CustomShape 152"/>
              <p:cNvSpPr/>
              <p:nvPr/>
            </p:nvSpPr>
            <p:spPr>
              <a:xfrm>
                <a:off x="7112880" y="1874160"/>
                <a:ext cx="1755720" cy="157356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8" name="CustomShape 153"/>
              <p:cNvSpPr/>
              <p:nvPr/>
            </p:nvSpPr>
            <p:spPr>
              <a:xfrm>
                <a:off x="7392960" y="2977920"/>
                <a:ext cx="121680" cy="47016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9" name="CustomShape 154"/>
              <p:cNvSpPr/>
              <p:nvPr/>
            </p:nvSpPr>
            <p:spPr>
              <a:xfrm>
                <a:off x="7556760" y="2673360"/>
                <a:ext cx="594720" cy="77436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0" name="CustomShape 155"/>
              <p:cNvSpPr/>
              <p:nvPr/>
            </p:nvSpPr>
            <p:spPr>
              <a:xfrm>
                <a:off x="7665480" y="2479680"/>
                <a:ext cx="474480" cy="69588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" name="CustomShape 156"/>
              <p:cNvSpPr/>
              <p:nvPr/>
            </p:nvSpPr>
            <p:spPr>
              <a:xfrm>
                <a:off x="7994520" y="2749680"/>
                <a:ext cx="495360" cy="8172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2" name="CustomShape 157"/>
              <p:cNvSpPr/>
              <p:nvPr/>
            </p:nvSpPr>
            <p:spPr>
              <a:xfrm>
                <a:off x="7994520" y="2484360"/>
                <a:ext cx="342720" cy="26208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73" name="CustomShape 158"/>
          <p:cNvSpPr/>
          <p:nvPr/>
        </p:nvSpPr>
        <p:spPr>
          <a:xfrm>
            <a:off x="91440" y="914400"/>
            <a:ext cx="231660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Measurement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4" name="CustomShape 159"/>
          <p:cNvSpPr/>
          <p:nvPr/>
        </p:nvSpPr>
        <p:spPr>
          <a:xfrm>
            <a:off x="3940200" y="1005840"/>
            <a:ext cx="180360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5" name="CustomShape 160"/>
          <p:cNvSpPr/>
          <p:nvPr/>
        </p:nvSpPr>
        <p:spPr>
          <a:xfrm>
            <a:off x="7163280" y="915480"/>
            <a:ext cx="197820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Discoveries/ Knowledge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76" name="" descr=""/>
          <p:cNvPicPr/>
          <p:nvPr/>
        </p:nvPicPr>
        <p:blipFill>
          <a:blip r:embed="rId5"/>
          <a:stretch/>
        </p:blipFill>
        <p:spPr>
          <a:xfrm>
            <a:off x="2704320" y="1486440"/>
            <a:ext cx="2211480" cy="2808720"/>
          </a:xfrm>
          <a:prstGeom prst="rect">
            <a:avLst/>
          </a:prstGeom>
          <a:ln>
            <a:noFill/>
          </a:ln>
        </p:spPr>
      </p:pic>
      <p:graphicFrame>
        <p:nvGraphicFramePr>
          <p:cNvPr id="677" name="Table 161"/>
          <p:cNvGraphicFramePr/>
          <p:nvPr/>
        </p:nvGraphicFramePr>
        <p:xfrm>
          <a:off x="4689720" y="1604160"/>
          <a:ext cx="2211840" cy="1522440"/>
        </p:xfrm>
        <a:graphic>
          <a:graphicData uri="http://schemas.openxmlformats.org/drawingml/2006/table">
            <a:tbl>
              <a:tblPr/>
              <a:tblGrid>
                <a:gridCol w="323280"/>
                <a:gridCol w="517320"/>
                <a:gridCol w="576720"/>
                <a:gridCol w="794880"/>
              </a:tblGrid>
              <a:tr h="548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1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  <p:sp>
        <p:nvSpPr>
          <p:cNvPr id="678" name="CustomShape 162"/>
          <p:cNvSpPr/>
          <p:nvPr/>
        </p:nvSpPr>
        <p:spPr>
          <a:xfrm>
            <a:off x="2743200" y="1486440"/>
            <a:ext cx="4821840" cy="2351520"/>
          </a:xfrm>
          <a:prstGeom prst="ellipse">
            <a:avLst/>
          </a:prstGeom>
          <a:noFill/>
          <a:ln w="5724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2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3BC4AEEA-5125-4173-99C9-65DC523F5D8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526" name="CustomShape 3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Background Noise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27" name="" descr=""/>
          <p:cNvPicPr/>
          <p:nvPr/>
        </p:nvPicPr>
        <p:blipFill>
          <a:blip r:embed="rId1"/>
          <a:stretch/>
        </p:blipFill>
        <p:spPr>
          <a:xfrm>
            <a:off x="396000" y="969120"/>
            <a:ext cx="7550640" cy="405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0" dur="indefinite" restart="never" nodeType="tmRoot">
          <p:childTnLst>
            <p:seq>
              <p:cTn id="2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180D3EEF-9FDE-4E6D-BAEB-938054D5549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Feature Extraction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81" name="" descr=""/>
          <p:cNvPicPr/>
          <p:nvPr/>
        </p:nvPicPr>
        <p:blipFill>
          <a:blip r:embed="rId1"/>
          <a:stretch/>
        </p:blipFill>
        <p:spPr>
          <a:xfrm>
            <a:off x="72720" y="955080"/>
            <a:ext cx="3291480" cy="4180320"/>
          </a:xfrm>
          <a:prstGeom prst="rect">
            <a:avLst/>
          </a:prstGeom>
          <a:ln>
            <a:noFill/>
          </a:ln>
        </p:spPr>
      </p:pic>
      <p:graphicFrame>
        <p:nvGraphicFramePr>
          <p:cNvPr id="682" name="Table 3"/>
          <p:cNvGraphicFramePr/>
          <p:nvPr/>
        </p:nvGraphicFramePr>
        <p:xfrm>
          <a:off x="5677200" y="1123200"/>
          <a:ext cx="3265200" cy="1868760"/>
        </p:xfrm>
        <a:graphic>
          <a:graphicData uri="http://schemas.openxmlformats.org/drawingml/2006/table">
            <a:tbl>
              <a:tblPr/>
              <a:tblGrid>
                <a:gridCol w="508320"/>
                <a:gridCol w="813240"/>
                <a:gridCol w="906840"/>
                <a:gridCol w="1037160"/>
              </a:tblGrid>
              <a:tr h="6440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307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307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307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302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  <p:sp>
        <p:nvSpPr>
          <p:cNvPr id="683" name="CustomShape 4"/>
          <p:cNvSpPr/>
          <p:nvPr/>
        </p:nvSpPr>
        <p:spPr>
          <a:xfrm>
            <a:off x="3770280" y="1179720"/>
            <a:ext cx="1461240" cy="546840"/>
          </a:xfrm>
          <a:custGeom>
            <a:avLst/>
            <a:gdLst/>
            <a:ahLst/>
            <a:rect l="l" t="t" r="r" b="b"/>
            <a:pathLst>
              <a:path w="4066" h="1525">
                <a:moveTo>
                  <a:pt x="0" y="381"/>
                </a:moveTo>
                <a:lnTo>
                  <a:pt x="3048" y="381"/>
                </a:lnTo>
                <a:lnTo>
                  <a:pt x="3048" y="0"/>
                </a:lnTo>
                <a:lnTo>
                  <a:pt x="4065" y="762"/>
                </a:lnTo>
                <a:lnTo>
                  <a:pt x="3048" y="1524"/>
                </a:lnTo>
                <a:lnTo>
                  <a:pt x="3048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5"/>
          <p:cNvSpPr/>
          <p:nvPr/>
        </p:nvSpPr>
        <p:spPr>
          <a:xfrm>
            <a:off x="3566160" y="3466080"/>
            <a:ext cx="4113360" cy="11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Quickly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Accurately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Without prior Knowledge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36" dur="5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40"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44" dur="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8C8B742F-7C52-491C-8852-E12065216B18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686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Feature Extraction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87" name="" descr=""/>
          <p:cNvPicPr/>
          <p:nvPr/>
        </p:nvPicPr>
        <p:blipFill>
          <a:blip r:embed="rId1"/>
          <a:srcRect l="0" t="0" r="3012" b="0"/>
          <a:stretch/>
        </p:blipFill>
        <p:spPr>
          <a:xfrm rot="16200000">
            <a:off x="2554200" y="281160"/>
            <a:ext cx="4328280" cy="5668560"/>
          </a:xfrm>
          <a:prstGeom prst="rect">
            <a:avLst/>
          </a:prstGeom>
          <a:ln>
            <a:noFill/>
          </a:ln>
        </p:spPr>
      </p:pic>
      <p:sp>
        <p:nvSpPr>
          <p:cNvPr id="688" name="CustomShape 3"/>
          <p:cNvSpPr/>
          <p:nvPr/>
        </p:nvSpPr>
        <p:spPr>
          <a:xfrm>
            <a:off x="2358000" y="376632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4"/>
          <p:cNvSpPr/>
          <p:nvPr/>
        </p:nvSpPr>
        <p:spPr>
          <a:xfrm>
            <a:off x="2502360" y="398268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5"/>
          <p:cNvSpPr/>
          <p:nvPr/>
        </p:nvSpPr>
        <p:spPr>
          <a:xfrm>
            <a:off x="2898720" y="380304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6"/>
          <p:cNvSpPr/>
          <p:nvPr/>
        </p:nvSpPr>
        <p:spPr>
          <a:xfrm>
            <a:off x="3114720" y="362304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7"/>
          <p:cNvSpPr/>
          <p:nvPr/>
        </p:nvSpPr>
        <p:spPr>
          <a:xfrm>
            <a:off x="3546720" y="391104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8"/>
          <p:cNvSpPr/>
          <p:nvPr/>
        </p:nvSpPr>
        <p:spPr>
          <a:xfrm>
            <a:off x="2718720" y="416304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9"/>
          <p:cNvSpPr/>
          <p:nvPr/>
        </p:nvSpPr>
        <p:spPr>
          <a:xfrm>
            <a:off x="3330720" y="333504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10"/>
          <p:cNvSpPr/>
          <p:nvPr/>
        </p:nvSpPr>
        <p:spPr>
          <a:xfrm>
            <a:off x="4014720" y="326304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1"/>
          <p:cNvSpPr/>
          <p:nvPr/>
        </p:nvSpPr>
        <p:spPr>
          <a:xfrm>
            <a:off x="4302720" y="221904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2"/>
          <p:cNvSpPr/>
          <p:nvPr/>
        </p:nvSpPr>
        <p:spPr>
          <a:xfrm>
            <a:off x="4591080" y="333540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3"/>
          <p:cNvSpPr/>
          <p:nvPr/>
        </p:nvSpPr>
        <p:spPr>
          <a:xfrm>
            <a:off x="4951440" y="283176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4"/>
          <p:cNvSpPr/>
          <p:nvPr/>
        </p:nvSpPr>
        <p:spPr>
          <a:xfrm>
            <a:off x="5383800" y="175212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15"/>
          <p:cNvSpPr/>
          <p:nvPr/>
        </p:nvSpPr>
        <p:spPr>
          <a:xfrm>
            <a:off x="5888160" y="182448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16"/>
          <p:cNvSpPr/>
          <p:nvPr/>
        </p:nvSpPr>
        <p:spPr>
          <a:xfrm>
            <a:off x="5600520" y="384084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17"/>
          <p:cNvSpPr/>
          <p:nvPr/>
        </p:nvSpPr>
        <p:spPr>
          <a:xfrm>
            <a:off x="6248880" y="3733200"/>
            <a:ext cx="90720" cy="9072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0F4EC791-F052-4AC0-8CBE-D36C3919B7BF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04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Overlapping Peaks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706" name="" descr=""/>
          <p:cNvPicPr/>
          <p:nvPr/>
        </p:nvPicPr>
        <p:blipFill>
          <a:blip r:embed="rId1"/>
          <a:stretch/>
        </p:blipFill>
        <p:spPr>
          <a:xfrm>
            <a:off x="145440" y="1499040"/>
            <a:ext cx="8366040" cy="347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8566200" y="4738680"/>
            <a:ext cx="31464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55A71A03-9CD8-469E-9A2D-D399644C0FD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451800" y="96840"/>
            <a:ext cx="809928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09" name="CustomShape 3"/>
          <p:cNvSpPr/>
          <p:nvPr/>
        </p:nvSpPr>
        <p:spPr>
          <a:xfrm>
            <a:off x="228600" y="971640"/>
            <a:ext cx="8104680" cy="38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Overlapping Peaks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710" name="" descr=""/>
          <p:cNvPicPr/>
          <p:nvPr/>
        </p:nvPicPr>
        <p:blipFill>
          <a:blip r:embed="rId1"/>
          <a:stretch/>
        </p:blipFill>
        <p:spPr>
          <a:xfrm>
            <a:off x="145440" y="1499040"/>
            <a:ext cx="8366040" cy="3473280"/>
          </a:xfrm>
          <a:prstGeom prst="rect">
            <a:avLst/>
          </a:prstGeom>
          <a:ln>
            <a:noFill/>
          </a:ln>
        </p:spPr>
      </p:pic>
      <p:sp>
        <p:nvSpPr>
          <p:cNvPr id="711" name="CustomShape 4"/>
          <p:cNvSpPr/>
          <p:nvPr/>
        </p:nvSpPr>
        <p:spPr>
          <a:xfrm>
            <a:off x="4389480" y="1646280"/>
            <a:ext cx="181440" cy="181440"/>
          </a:xfrm>
          <a:prstGeom prst="ellipse">
            <a:avLst/>
          </a:pr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SLAC_PPT_052412</Template>
  <TotalTime>6591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2012-06-11T23:48:53Z</dcterms:created>
  <dc:creator/>
  <dc:description/>
  <dc:language>en-US</dc:language>
  <cp:lastModifiedBy/>
  <cp:lastPrinted>2018-12-07T23:44:51Z</cp:lastPrinted>
  <dcterms:modified xsi:type="dcterms:W3CDTF">2019-08-07T07:57:40Z</dcterms:modified>
  <cp:revision>51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